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19"/>
  </p:notesMasterIdLst>
  <p:handoutMasterIdLst>
    <p:handoutMasterId r:id="rId20"/>
  </p:handoutMasterIdLst>
  <p:sldIdLst>
    <p:sldId id="256" r:id="rId2"/>
    <p:sldId id="384" r:id="rId3"/>
    <p:sldId id="458" r:id="rId4"/>
    <p:sldId id="398" r:id="rId5"/>
    <p:sldId id="399" r:id="rId6"/>
    <p:sldId id="389" r:id="rId7"/>
    <p:sldId id="390" r:id="rId8"/>
    <p:sldId id="386" r:id="rId9"/>
    <p:sldId id="468" r:id="rId10"/>
    <p:sldId id="469" r:id="rId11"/>
    <p:sldId id="470" r:id="rId12"/>
    <p:sldId id="387" r:id="rId13"/>
    <p:sldId id="467" r:id="rId14"/>
    <p:sldId id="388" r:id="rId15"/>
    <p:sldId id="402" r:id="rId16"/>
    <p:sldId id="403" r:id="rId17"/>
    <p:sldId id="466" r:id="rId18"/>
  </p:sldIdLst>
  <p:sldSz cx="9144000" cy="6858000" type="screen4x3"/>
  <p:notesSz cx="6669088" cy="9872663"/>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42" autoAdjust="0"/>
    <p:restoredTop sz="94310" autoAdjust="0"/>
  </p:normalViewPr>
  <p:slideViewPr>
    <p:cSldViewPr>
      <p:cViewPr varScale="1">
        <p:scale>
          <a:sx n="105" d="100"/>
          <a:sy n="105" d="100"/>
        </p:scale>
        <p:origin x="-112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B39FA4-2898-4F4F-94FA-CD8EC1B87D36}" type="doc">
      <dgm:prSet loTypeId="urn:microsoft.com/office/officeart/2005/8/layout/arrow2" loCatId="process" qsTypeId="urn:microsoft.com/office/officeart/2005/8/quickstyle/simple1" qsCatId="simple" csTypeId="urn:microsoft.com/office/officeart/2005/8/colors/accent1_2" csCatId="accent1" phldr="1"/>
      <dgm:spPr/>
    </dgm:pt>
    <dgm:pt modelId="{452D4502-FDAE-4545-8BDC-CC42CE165279}">
      <dgm:prSet phldrT="[Text]" custT="1"/>
      <dgm:spPr/>
      <dgm:t>
        <a:bodyPr/>
        <a:lstStyle/>
        <a:p>
          <a:r>
            <a:rPr lang="en-AU" sz="3200" b="1" i="1" dirty="0" smtClean="0">
              <a:latin typeface="Arial" pitchFamily="34" charset="0"/>
              <a:cs typeface="Arial" pitchFamily="34" charset="0"/>
            </a:rPr>
            <a:t>Rogers v Whitaker </a:t>
          </a:r>
          <a:r>
            <a:rPr lang="en-AU" sz="3200" b="1" dirty="0" smtClean="0">
              <a:latin typeface="Arial" pitchFamily="34" charset="0"/>
              <a:cs typeface="Arial" pitchFamily="34" charset="0"/>
            </a:rPr>
            <a:t>(1992)</a:t>
          </a:r>
          <a:endParaRPr lang="en-AU" sz="3200" b="1" dirty="0">
            <a:latin typeface="Arial" pitchFamily="34" charset="0"/>
            <a:cs typeface="Arial" pitchFamily="34" charset="0"/>
          </a:endParaRPr>
        </a:p>
      </dgm:t>
    </dgm:pt>
    <dgm:pt modelId="{A93E5A31-BF26-4143-849E-D1DCA369D3CC}" type="parTrans" cxnId="{0B410D75-B01A-4CDF-93FF-6FE9FCE425D2}">
      <dgm:prSet/>
      <dgm:spPr/>
      <dgm:t>
        <a:bodyPr/>
        <a:lstStyle/>
        <a:p>
          <a:endParaRPr lang="en-AU"/>
        </a:p>
      </dgm:t>
    </dgm:pt>
    <dgm:pt modelId="{63F8D234-E7C0-4057-8DAA-DD9B6DA22A91}" type="sibTrans" cxnId="{0B410D75-B01A-4CDF-93FF-6FE9FCE425D2}">
      <dgm:prSet/>
      <dgm:spPr/>
      <dgm:t>
        <a:bodyPr/>
        <a:lstStyle/>
        <a:p>
          <a:endParaRPr lang="en-AU"/>
        </a:p>
      </dgm:t>
    </dgm:pt>
    <dgm:pt modelId="{CB1C754E-C190-4AC9-9288-A1FFC12646E1}">
      <dgm:prSet phldrT="[Text]" custT="1"/>
      <dgm:spPr/>
      <dgm:t>
        <a:bodyPr/>
        <a:lstStyle/>
        <a:p>
          <a:r>
            <a:rPr lang="en-AU" sz="3200" b="1" i="1" dirty="0" err="1" smtClean="0">
              <a:latin typeface="Arial" pitchFamily="34" charset="0"/>
              <a:cs typeface="Arial" pitchFamily="34" charset="0"/>
            </a:rPr>
            <a:t>Naxis</a:t>
          </a:r>
          <a:r>
            <a:rPr lang="en-AU" sz="3200" b="1" i="1" dirty="0" smtClean="0">
              <a:latin typeface="Arial" pitchFamily="34" charset="0"/>
              <a:cs typeface="Arial" pitchFamily="34" charset="0"/>
            </a:rPr>
            <a:t> v Western General Hospital </a:t>
          </a:r>
          <a:r>
            <a:rPr lang="en-AU" sz="3200" b="1" dirty="0" smtClean="0">
              <a:latin typeface="Arial" pitchFamily="34" charset="0"/>
              <a:cs typeface="Arial" pitchFamily="34" charset="0"/>
            </a:rPr>
            <a:t>(1999)</a:t>
          </a:r>
          <a:endParaRPr lang="en-AU" sz="3200" b="1" dirty="0">
            <a:latin typeface="Arial" pitchFamily="34" charset="0"/>
            <a:cs typeface="Arial" pitchFamily="34" charset="0"/>
          </a:endParaRPr>
        </a:p>
      </dgm:t>
    </dgm:pt>
    <dgm:pt modelId="{96CE5D87-67C3-4F02-BE89-D9635B2BDFB7}" type="parTrans" cxnId="{60CD5123-F2B9-41DF-A35B-82F94C070ABC}">
      <dgm:prSet/>
      <dgm:spPr/>
      <dgm:t>
        <a:bodyPr/>
        <a:lstStyle/>
        <a:p>
          <a:endParaRPr lang="en-AU"/>
        </a:p>
      </dgm:t>
    </dgm:pt>
    <dgm:pt modelId="{79F1028F-CAAE-4338-BE2B-B9E05C9B5790}" type="sibTrans" cxnId="{60CD5123-F2B9-41DF-A35B-82F94C070ABC}">
      <dgm:prSet/>
      <dgm:spPr/>
      <dgm:t>
        <a:bodyPr/>
        <a:lstStyle/>
        <a:p>
          <a:endParaRPr lang="en-AU"/>
        </a:p>
      </dgm:t>
    </dgm:pt>
    <dgm:pt modelId="{EE3425A7-98C5-46B6-B3B5-7AF77F621D66}">
      <dgm:prSet phldrT="[Text]" custT="1"/>
      <dgm:spPr/>
      <dgm:t>
        <a:bodyPr/>
        <a:lstStyle/>
        <a:p>
          <a:r>
            <a:rPr lang="en-AU" sz="2400" b="1" dirty="0" smtClean="0">
              <a:latin typeface="Arial" pitchFamily="34" charset="0"/>
              <a:cs typeface="Arial" pitchFamily="34" charset="0"/>
            </a:rPr>
            <a:t>Civil Liability Act reform (2002)</a:t>
          </a:r>
          <a:endParaRPr lang="en-AU" sz="2400" b="1" dirty="0">
            <a:latin typeface="Arial" pitchFamily="34" charset="0"/>
            <a:cs typeface="Arial" pitchFamily="34" charset="0"/>
          </a:endParaRPr>
        </a:p>
      </dgm:t>
    </dgm:pt>
    <dgm:pt modelId="{98AC7594-609A-4962-81C3-D4C041261E84}" type="parTrans" cxnId="{ED6C8B4F-9731-42F9-9E2C-FAEE996BEB4D}">
      <dgm:prSet/>
      <dgm:spPr/>
      <dgm:t>
        <a:bodyPr/>
        <a:lstStyle/>
        <a:p>
          <a:endParaRPr lang="en-AU"/>
        </a:p>
      </dgm:t>
    </dgm:pt>
    <dgm:pt modelId="{1F2ACD52-5F92-4A4E-BD9F-833C499051B4}" type="sibTrans" cxnId="{ED6C8B4F-9731-42F9-9E2C-FAEE996BEB4D}">
      <dgm:prSet/>
      <dgm:spPr/>
      <dgm:t>
        <a:bodyPr/>
        <a:lstStyle/>
        <a:p>
          <a:endParaRPr lang="en-AU"/>
        </a:p>
      </dgm:t>
    </dgm:pt>
    <dgm:pt modelId="{9414459A-01FA-43EC-8360-10547D8241B1}" type="pres">
      <dgm:prSet presAssocID="{ABB39FA4-2898-4F4F-94FA-CD8EC1B87D36}" presName="arrowDiagram" presStyleCnt="0">
        <dgm:presLayoutVars>
          <dgm:chMax val="5"/>
          <dgm:dir/>
          <dgm:resizeHandles val="exact"/>
        </dgm:presLayoutVars>
      </dgm:prSet>
      <dgm:spPr/>
    </dgm:pt>
    <dgm:pt modelId="{31983539-E862-43FF-8DBD-1F9088FA0707}" type="pres">
      <dgm:prSet presAssocID="{ABB39FA4-2898-4F4F-94FA-CD8EC1B87D36}" presName="arrow" presStyleLbl="bgShp" presStyleIdx="0" presStyleCnt="1" custLinFactNeighborX="-5094" custLinFactNeighborY="1429"/>
      <dgm:spPr/>
    </dgm:pt>
    <dgm:pt modelId="{E514069E-C770-40E7-8767-2D5636A139A8}" type="pres">
      <dgm:prSet presAssocID="{ABB39FA4-2898-4F4F-94FA-CD8EC1B87D36}" presName="arrowDiagram3" presStyleCnt="0"/>
      <dgm:spPr/>
    </dgm:pt>
    <dgm:pt modelId="{914B107B-4983-433D-958C-E14923E15DD1}" type="pres">
      <dgm:prSet presAssocID="{452D4502-FDAE-4545-8BDC-CC42CE165279}" presName="bullet3a" presStyleLbl="node1" presStyleIdx="0" presStyleCnt="3"/>
      <dgm:spPr/>
    </dgm:pt>
    <dgm:pt modelId="{C5C99391-F5EE-4409-B7BD-5C765847F590}" type="pres">
      <dgm:prSet presAssocID="{452D4502-FDAE-4545-8BDC-CC42CE165279}" presName="textBox3a" presStyleLbl="revTx" presStyleIdx="0" presStyleCnt="3" custScaleX="368931" custScaleY="67588" custLinFactX="17662" custLinFactNeighborX="100000" custLinFactNeighborY="-10126">
        <dgm:presLayoutVars>
          <dgm:bulletEnabled val="1"/>
        </dgm:presLayoutVars>
      </dgm:prSet>
      <dgm:spPr/>
      <dgm:t>
        <a:bodyPr/>
        <a:lstStyle/>
        <a:p>
          <a:endParaRPr lang="en-AU"/>
        </a:p>
      </dgm:t>
    </dgm:pt>
    <dgm:pt modelId="{573D3E8A-AEB3-422F-B87B-E7CD43941F73}" type="pres">
      <dgm:prSet presAssocID="{CB1C754E-C190-4AC9-9288-A1FFC12646E1}" presName="bullet3b" presStyleLbl="node1" presStyleIdx="1" presStyleCnt="3"/>
      <dgm:spPr/>
    </dgm:pt>
    <dgm:pt modelId="{9099E591-4697-42ED-8A60-40B5234FBAF2}" type="pres">
      <dgm:prSet presAssocID="{CB1C754E-C190-4AC9-9288-A1FFC12646E1}" presName="textBox3b" presStyleLbl="revTx" presStyleIdx="1" presStyleCnt="3" custScaleX="264171" custScaleY="36734" custLinFactNeighborX="68861" custLinFactNeighborY="-24613">
        <dgm:presLayoutVars>
          <dgm:bulletEnabled val="1"/>
        </dgm:presLayoutVars>
      </dgm:prSet>
      <dgm:spPr/>
      <dgm:t>
        <a:bodyPr/>
        <a:lstStyle/>
        <a:p>
          <a:endParaRPr lang="en-AU"/>
        </a:p>
      </dgm:t>
    </dgm:pt>
    <dgm:pt modelId="{27E37455-9FD0-48FF-8866-5AB7557989D1}" type="pres">
      <dgm:prSet presAssocID="{EE3425A7-98C5-46B6-B3B5-7AF77F621D66}" presName="bullet3c" presStyleLbl="node1" presStyleIdx="2" presStyleCnt="3"/>
      <dgm:spPr/>
    </dgm:pt>
    <dgm:pt modelId="{69E3445A-22F9-4070-8F52-B18E3861F8E5}" type="pres">
      <dgm:prSet presAssocID="{EE3425A7-98C5-46B6-B3B5-7AF77F621D66}" presName="textBox3c" presStyleLbl="revTx" presStyleIdx="2" presStyleCnt="3" custScaleX="121982" custScaleY="32715" custLinFactNeighborX="14023" custLinFactNeighborY="-38473">
        <dgm:presLayoutVars>
          <dgm:bulletEnabled val="1"/>
        </dgm:presLayoutVars>
      </dgm:prSet>
      <dgm:spPr/>
      <dgm:t>
        <a:bodyPr/>
        <a:lstStyle/>
        <a:p>
          <a:endParaRPr lang="en-AU"/>
        </a:p>
      </dgm:t>
    </dgm:pt>
  </dgm:ptLst>
  <dgm:cxnLst>
    <dgm:cxn modelId="{3800A4C1-B48F-444B-9E2D-2174DD2F804E}" type="presOf" srcId="{ABB39FA4-2898-4F4F-94FA-CD8EC1B87D36}" destId="{9414459A-01FA-43EC-8360-10547D8241B1}" srcOrd="0" destOrd="0" presId="urn:microsoft.com/office/officeart/2005/8/layout/arrow2"/>
    <dgm:cxn modelId="{BCC5500B-DC39-488F-993C-ECB0E5F8A627}" type="presOf" srcId="{452D4502-FDAE-4545-8BDC-CC42CE165279}" destId="{C5C99391-F5EE-4409-B7BD-5C765847F590}" srcOrd="0" destOrd="0" presId="urn:microsoft.com/office/officeart/2005/8/layout/arrow2"/>
    <dgm:cxn modelId="{60CD5123-F2B9-41DF-A35B-82F94C070ABC}" srcId="{ABB39FA4-2898-4F4F-94FA-CD8EC1B87D36}" destId="{CB1C754E-C190-4AC9-9288-A1FFC12646E1}" srcOrd="1" destOrd="0" parTransId="{96CE5D87-67C3-4F02-BE89-D9635B2BDFB7}" sibTransId="{79F1028F-CAAE-4338-BE2B-B9E05C9B5790}"/>
    <dgm:cxn modelId="{ED6C8B4F-9731-42F9-9E2C-FAEE996BEB4D}" srcId="{ABB39FA4-2898-4F4F-94FA-CD8EC1B87D36}" destId="{EE3425A7-98C5-46B6-B3B5-7AF77F621D66}" srcOrd="2" destOrd="0" parTransId="{98AC7594-609A-4962-81C3-D4C041261E84}" sibTransId="{1F2ACD52-5F92-4A4E-BD9F-833C499051B4}"/>
    <dgm:cxn modelId="{0B410D75-B01A-4CDF-93FF-6FE9FCE425D2}" srcId="{ABB39FA4-2898-4F4F-94FA-CD8EC1B87D36}" destId="{452D4502-FDAE-4545-8BDC-CC42CE165279}" srcOrd="0" destOrd="0" parTransId="{A93E5A31-BF26-4143-849E-D1DCA369D3CC}" sibTransId="{63F8D234-E7C0-4057-8DAA-DD9B6DA22A91}"/>
    <dgm:cxn modelId="{F6AAAD2A-E077-4060-9399-D1CC2667BCD1}" type="presOf" srcId="{EE3425A7-98C5-46B6-B3B5-7AF77F621D66}" destId="{69E3445A-22F9-4070-8F52-B18E3861F8E5}" srcOrd="0" destOrd="0" presId="urn:microsoft.com/office/officeart/2005/8/layout/arrow2"/>
    <dgm:cxn modelId="{C8CE2637-D502-484C-A512-187C219EA308}" type="presOf" srcId="{CB1C754E-C190-4AC9-9288-A1FFC12646E1}" destId="{9099E591-4697-42ED-8A60-40B5234FBAF2}" srcOrd="0" destOrd="0" presId="urn:microsoft.com/office/officeart/2005/8/layout/arrow2"/>
    <dgm:cxn modelId="{E1E1A04B-F60F-4099-B946-923AA05E8D15}" type="presParOf" srcId="{9414459A-01FA-43EC-8360-10547D8241B1}" destId="{31983539-E862-43FF-8DBD-1F9088FA0707}" srcOrd="0" destOrd="0" presId="urn:microsoft.com/office/officeart/2005/8/layout/arrow2"/>
    <dgm:cxn modelId="{86AA6978-FC13-4704-B7E2-64C0A3E38E6F}" type="presParOf" srcId="{9414459A-01FA-43EC-8360-10547D8241B1}" destId="{E514069E-C770-40E7-8767-2D5636A139A8}" srcOrd="1" destOrd="0" presId="urn:microsoft.com/office/officeart/2005/8/layout/arrow2"/>
    <dgm:cxn modelId="{82EDC740-DC6C-49B7-9E32-1DCFF22994A0}" type="presParOf" srcId="{E514069E-C770-40E7-8767-2D5636A139A8}" destId="{914B107B-4983-433D-958C-E14923E15DD1}" srcOrd="0" destOrd="0" presId="urn:microsoft.com/office/officeart/2005/8/layout/arrow2"/>
    <dgm:cxn modelId="{D3EC1F80-1952-41E1-A081-4BC6169C055A}" type="presParOf" srcId="{E514069E-C770-40E7-8767-2D5636A139A8}" destId="{C5C99391-F5EE-4409-B7BD-5C765847F590}" srcOrd="1" destOrd="0" presId="urn:microsoft.com/office/officeart/2005/8/layout/arrow2"/>
    <dgm:cxn modelId="{500D2BF3-BD0C-4915-A7C0-5C4493EC58C0}" type="presParOf" srcId="{E514069E-C770-40E7-8767-2D5636A139A8}" destId="{573D3E8A-AEB3-422F-B87B-E7CD43941F73}" srcOrd="2" destOrd="0" presId="urn:microsoft.com/office/officeart/2005/8/layout/arrow2"/>
    <dgm:cxn modelId="{616F98F1-E5A4-401F-B02C-CD17228921D4}" type="presParOf" srcId="{E514069E-C770-40E7-8767-2D5636A139A8}" destId="{9099E591-4697-42ED-8A60-40B5234FBAF2}" srcOrd="3" destOrd="0" presId="urn:microsoft.com/office/officeart/2005/8/layout/arrow2"/>
    <dgm:cxn modelId="{1C112F58-A696-4558-A5F3-F0F6D9F3798C}" type="presParOf" srcId="{E514069E-C770-40E7-8767-2D5636A139A8}" destId="{27E37455-9FD0-48FF-8866-5AB7557989D1}" srcOrd="4" destOrd="0" presId="urn:microsoft.com/office/officeart/2005/8/layout/arrow2"/>
    <dgm:cxn modelId="{73C4BE0A-6A52-4BE4-ACDB-CAB2E80E2A29}" type="presParOf" srcId="{E514069E-C770-40E7-8767-2D5636A139A8}" destId="{69E3445A-22F9-4070-8F52-B18E3861F8E5}"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89AB53-637E-44F1-BAE4-97E864AE6D40}"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AU"/>
        </a:p>
      </dgm:t>
    </dgm:pt>
    <dgm:pt modelId="{D8D5041B-BF18-4CF0-896D-718ABF4211D9}">
      <dgm:prSet phldrT="[Text]"/>
      <dgm:spPr/>
      <dgm:t>
        <a:bodyPr/>
        <a:lstStyle/>
        <a:p>
          <a:r>
            <a:rPr lang="en-AU" b="1" dirty="0" smtClean="0">
              <a:latin typeface="Arial" pitchFamily="34" charset="0"/>
              <a:cs typeface="Arial" pitchFamily="34" charset="0"/>
            </a:rPr>
            <a:t>Standard of Care</a:t>
          </a:r>
          <a:endParaRPr lang="en-AU" b="1" dirty="0">
            <a:latin typeface="Arial" pitchFamily="34" charset="0"/>
            <a:cs typeface="Arial" pitchFamily="34" charset="0"/>
          </a:endParaRPr>
        </a:p>
      </dgm:t>
    </dgm:pt>
    <dgm:pt modelId="{F59A4844-A3F4-4116-8B5D-47A0A4F13DA4}" type="parTrans" cxnId="{8B423ADE-FB57-4148-8B29-9DD28706AB34}">
      <dgm:prSet/>
      <dgm:spPr/>
      <dgm:t>
        <a:bodyPr/>
        <a:lstStyle/>
        <a:p>
          <a:endParaRPr lang="en-AU"/>
        </a:p>
      </dgm:t>
    </dgm:pt>
    <dgm:pt modelId="{975F45A3-ED8B-4433-96CD-A87F9305B643}" type="sibTrans" cxnId="{8B423ADE-FB57-4148-8B29-9DD28706AB34}">
      <dgm:prSet/>
      <dgm:spPr/>
      <dgm:t>
        <a:bodyPr/>
        <a:lstStyle/>
        <a:p>
          <a:endParaRPr lang="en-AU"/>
        </a:p>
      </dgm:t>
    </dgm:pt>
    <dgm:pt modelId="{03E22113-E04C-49A6-98B9-DE48F6F895B5}">
      <dgm:prSet phldrT="[Text]"/>
      <dgm:spPr/>
      <dgm:t>
        <a:bodyPr/>
        <a:lstStyle/>
        <a:p>
          <a:r>
            <a:rPr lang="en-AU" b="1" dirty="0" smtClean="0">
              <a:latin typeface="Arial" pitchFamily="34" charset="0"/>
              <a:cs typeface="Arial" pitchFamily="34" charset="0"/>
            </a:rPr>
            <a:t>Diagnosis/</a:t>
          </a:r>
        </a:p>
        <a:p>
          <a:r>
            <a:rPr lang="en-AU" b="1" dirty="0" smtClean="0">
              <a:latin typeface="Arial" pitchFamily="34" charset="0"/>
              <a:cs typeface="Arial" pitchFamily="34" charset="0"/>
            </a:rPr>
            <a:t>treatment</a:t>
          </a:r>
          <a:endParaRPr lang="en-AU" b="1" dirty="0">
            <a:latin typeface="Arial" pitchFamily="34" charset="0"/>
            <a:cs typeface="Arial" pitchFamily="34" charset="0"/>
          </a:endParaRPr>
        </a:p>
      </dgm:t>
    </dgm:pt>
    <dgm:pt modelId="{3081B549-B4A8-4237-8DD0-4DE09E64CD31}" type="parTrans" cxnId="{CE5ADDFC-206B-4F4E-BC48-EF7BC7F65B7A}">
      <dgm:prSet/>
      <dgm:spPr/>
      <dgm:t>
        <a:bodyPr/>
        <a:lstStyle/>
        <a:p>
          <a:endParaRPr lang="en-AU"/>
        </a:p>
      </dgm:t>
    </dgm:pt>
    <dgm:pt modelId="{ACBB4794-BDB0-4FE2-8E85-533D3796FC1A}" type="sibTrans" cxnId="{CE5ADDFC-206B-4F4E-BC48-EF7BC7F65B7A}">
      <dgm:prSet/>
      <dgm:spPr/>
      <dgm:t>
        <a:bodyPr/>
        <a:lstStyle/>
        <a:p>
          <a:endParaRPr lang="en-AU"/>
        </a:p>
      </dgm:t>
    </dgm:pt>
    <dgm:pt modelId="{D47AAB8E-F98D-4C6F-A827-FFA81B82D33F}">
      <dgm:prSet phldrT="[Text]"/>
      <dgm:spPr/>
      <dgm:t>
        <a:bodyPr/>
        <a:lstStyle/>
        <a:p>
          <a:r>
            <a:rPr lang="en-AU" b="1" dirty="0" smtClean="0">
              <a:latin typeface="Arial" pitchFamily="34" charset="0"/>
              <a:cs typeface="Arial" pitchFamily="34" charset="0"/>
            </a:rPr>
            <a:t>Patient’s contribution limited</a:t>
          </a:r>
          <a:endParaRPr lang="en-AU" b="1" dirty="0">
            <a:latin typeface="Arial" pitchFamily="34" charset="0"/>
            <a:cs typeface="Arial" pitchFamily="34" charset="0"/>
          </a:endParaRPr>
        </a:p>
      </dgm:t>
    </dgm:pt>
    <dgm:pt modelId="{2D74576D-7287-4748-BA11-E778B1023846}" type="parTrans" cxnId="{28A1B9B5-A0AD-4C1F-A462-FAE3A1ED1A32}">
      <dgm:prSet/>
      <dgm:spPr/>
      <dgm:t>
        <a:bodyPr/>
        <a:lstStyle/>
        <a:p>
          <a:endParaRPr lang="en-AU"/>
        </a:p>
      </dgm:t>
    </dgm:pt>
    <dgm:pt modelId="{5E3A54BE-FD25-4ECD-83A8-202094E0781D}" type="sibTrans" cxnId="{28A1B9B5-A0AD-4C1F-A462-FAE3A1ED1A32}">
      <dgm:prSet/>
      <dgm:spPr/>
      <dgm:t>
        <a:bodyPr/>
        <a:lstStyle/>
        <a:p>
          <a:endParaRPr lang="en-AU"/>
        </a:p>
      </dgm:t>
    </dgm:pt>
    <dgm:pt modelId="{CBD66F7D-B749-4184-ACA2-0D2164BF24B5}">
      <dgm:prSet phldrT="[Text]"/>
      <dgm:spPr/>
      <dgm:t>
        <a:bodyPr/>
        <a:lstStyle/>
        <a:p>
          <a:r>
            <a:rPr lang="en-AU" b="1" dirty="0" smtClean="0">
              <a:latin typeface="Arial" pitchFamily="34" charset="0"/>
              <a:cs typeface="Arial" pitchFamily="34" charset="0"/>
            </a:rPr>
            <a:t>Provided according to practitioner’s skill</a:t>
          </a:r>
          <a:endParaRPr lang="en-AU" b="1" dirty="0">
            <a:latin typeface="Arial" pitchFamily="34" charset="0"/>
            <a:cs typeface="Arial" pitchFamily="34" charset="0"/>
          </a:endParaRPr>
        </a:p>
      </dgm:t>
    </dgm:pt>
    <dgm:pt modelId="{1A26F2A8-AA96-424B-82EE-98866347AC61}" type="parTrans" cxnId="{952BA172-E55E-4AAD-B0B1-F00BEF0D8455}">
      <dgm:prSet/>
      <dgm:spPr/>
      <dgm:t>
        <a:bodyPr/>
        <a:lstStyle/>
        <a:p>
          <a:endParaRPr lang="en-AU"/>
        </a:p>
      </dgm:t>
    </dgm:pt>
    <dgm:pt modelId="{317D8202-F878-4A93-BC53-FAEE821EC1AD}" type="sibTrans" cxnId="{952BA172-E55E-4AAD-B0B1-F00BEF0D8455}">
      <dgm:prSet/>
      <dgm:spPr/>
      <dgm:t>
        <a:bodyPr/>
        <a:lstStyle/>
        <a:p>
          <a:endParaRPr lang="en-AU"/>
        </a:p>
      </dgm:t>
    </dgm:pt>
    <dgm:pt modelId="{6C842DDD-F736-4D97-BB07-C0A5B3B7B8E6}">
      <dgm:prSet phldrT="[Text]"/>
      <dgm:spPr/>
      <dgm:t>
        <a:bodyPr/>
        <a:lstStyle/>
        <a:p>
          <a:r>
            <a:rPr lang="en-AU" b="1" dirty="0" smtClean="0">
              <a:latin typeface="Arial" pitchFamily="34" charset="0"/>
              <a:cs typeface="Arial" pitchFamily="34" charset="0"/>
            </a:rPr>
            <a:t>Advice</a:t>
          </a:r>
          <a:endParaRPr lang="en-AU" b="1" dirty="0">
            <a:latin typeface="Arial" pitchFamily="34" charset="0"/>
            <a:cs typeface="Arial" pitchFamily="34" charset="0"/>
          </a:endParaRPr>
        </a:p>
      </dgm:t>
    </dgm:pt>
    <dgm:pt modelId="{716F28D9-9DB8-4B64-BF07-150F7DF51E6B}" type="parTrans" cxnId="{F4C50C05-C80E-4130-8E48-748D7F454952}">
      <dgm:prSet/>
      <dgm:spPr/>
      <dgm:t>
        <a:bodyPr/>
        <a:lstStyle/>
        <a:p>
          <a:endParaRPr lang="en-AU"/>
        </a:p>
      </dgm:t>
    </dgm:pt>
    <dgm:pt modelId="{2D31E258-F481-4C0E-A43A-E7A5DC019029}" type="sibTrans" cxnId="{F4C50C05-C80E-4130-8E48-748D7F454952}">
      <dgm:prSet/>
      <dgm:spPr/>
      <dgm:t>
        <a:bodyPr/>
        <a:lstStyle/>
        <a:p>
          <a:endParaRPr lang="en-AU"/>
        </a:p>
      </dgm:t>
    </dgm:pt>
    <dgm:pt modelId="{6DC5DF1D-6A56-446B-B7AD-F06313A036F8}">
      <dgm:prSet phldrT="[Text]"/>
      <dgm:spPr/>
      <dgm:t>
        <a:bodyPr/>
        <a:lstStyle/>
        <a:p>
          <a:r>
            <a:rPr lang="en-AU" b="1" dirty="0" smtClean="0">
              <a:latin typeface="Arial" pitchFamily="34" charset="0"/>
              <a:cs typeface="Arial" pitchFamily="34" charset="0"/>
            </a:rPr>
            <a:t>Valid Consent</a:t>
          </a:r>
          <a:endParaRPr lang="en-AU" b="1" dirty="0">
            <a:latin typeface="Arial" pitchFamily="34" charset="0"/>
            <a:cs typeface="Arial" pitchFamily="34" charset="0"/>
          </a:endParaRPr>
        </a:p>
      </dgm:t>
    </dgm:pt>
    <dgm:pt modelId="{7D623000-85EC-47C2-A0C8-523D1D2EFE92}" type="parTrans" cxnId="{A664F40A-841D-4ECA-997F-BE691D8F1BC3}">
      <dgm:prSet/>
      <dgm:spPr/>
      <dgm:t>
        <a:bodyPr/>
        <a:lstStyle/>
        <a:p>
          <a:endParaRPr lang="en-AU"/>
        </a:p>
      </dgm:t>
    </dgm:pt>
    <dgm:pt modelId="{227F4A56-D525-41AB-BD41-0158F575E757}" type="sibTrans" cxnId="{A664F40A-841D-4ECA-997F-BE691D8F1BC3}">
      <dgm:prSet/>
      <dgm:spPr/>
      <dgm:t>
        <a:bodyPr/>
        <a:lstStyle/>
        <a:p>
          <a:endParaRPr lang="en-AU"/>
        </a:p>
      </dgm:t>
    </dgm:pt>
    <dgm:pt modelId="{BC6BDBA4-84BF-4A68-BD1D-DDC5BBFCA9BC}">
      <dgm:prSet phldrT="[Text]" phldr="1"/>
      <dgm:spPr/>
      <dgm:t>
        <a:bodyPr/>
        <a:lstStyle/>
        <a:p>
          <a:endParaRPr lang="en-AU" dirty="0"/>
        </a:p>
      </dgm:t>
    </dgm:pt>
    <dgm:pt modelId="{1E6C9BFC-AC57-4149-8D14-A0198EBAE7F4}" type="parTrans" cxnId="{D6EC31F2-1A64-49B0-B336-86F17C2468C1}">
      <dgm:prSet/>
      <dgm:spPr/>
      <dgm:t>
        <a:bodyPr/>
        <a:lstStyle/>
        <a:p>
          <a:endParaRPr lang="en-AU"/>
        </a:p>
      </dgm:t>
    </dgm:pt>
    <dgm:pt modelId="{488ACDE5-5935-462D-A711-AEB6363D375D}" type="sibTrans" cxnId="{D6EC31F2-1A64-49B0-B336-86F17C2468C1}">
      <dgm:prSet/>
      <dgm:spPr/>
      <dgm:t>
        <a:bodyPr/>
        <a:lstStyle/>
        <a:p>
          <a:endParaRPr lang="en-AU"/>
        </a:p>
      </dgm:t>
    </dgm:pt>
    <dgm:pt modelId="{F49ED770-2B4E-4CCD-919E-A2B08A1A5E9C}">
      <dgm:prSet phldrT="[Text]" phldr="1"/>
      <dgm:spPr/>
      <dgm:t>
        <a:bodyPr/>
        <a:lstStyle/>
        <a:p>
          <a:endParaRPr lang="en-AU" dirty="0"/>
        </a:p>
      </dgm:t>
    </dgm:pt>
    <dgm:pt modelId="{F65D06B0-B2E6-4E37-938F-D3DF7A1A80FD}" type="parTrans" cxnId="{F8EE03FF-3EE5-412D-94B5-B47AB0175D73}">
      <dgm:prSet/>
      <dgm:spPr/>
      <dgm:t>
        <a:bodyPr/>
        <a:lstStyle/>
        <a:p>
          <a:endParaRPr lang="en-AU"/>
        </a:p>
      </dgm:t>
    </dgm:pt>
    <dgm:pt modelId="{BAFA3F1E-0579-4D7E-9DC1-4763501110FC}" type="sibTrans" cxnId="{F8EE03FF-3EE5-412D-94B5-B47AB0175D73}">
      <dgm:prSet/>
      <dgm:spPr/>
      <dgm:t>
        <a:bodyPr/>
        <a:lstStyle/>
        <a:p>
          <a:endParaRPr lang="en-AU"/>
        </a:p>
      </dgm:t>
    </dgm:pt>
    <dgm:pt modelId="{39B164EB-6A64-4DCA-AD4E-DD58F985094A}">
      <dgm:prSet phldrT="[Text]" phldr="1"/>
      <dgm:spPr/>
      <dgm:t>
        <a:bodyPr/>
        <a:lstStyle/>
        <a:p>
          <a:endParaRPr lang="en-AU" dirty="0"/>
        </a:p>
      </dgm:t>
    </dgm:pt>
    <dgm:pt modelId="{9451CF8D-A0E6-45DF-866A-6951327C2C7F}" type="parTrans" cxnId="{EF38CCB4-AB42-46AB-A08F-EE02BFAEF33B}">
      <dgm:prSet/>
      <dgm:spPr/>
      <dgm:t>
        <a:bodyPr/>
        <a:lstStyle/>
        <a:p>
          <a:endParaRPr lang="en-AU"/>
        </a:p>
      </dgm:t>
    </dgm:pt>
    <dgm:pt modelId="{0D7AF738-FAAF-4A13-ACF9-F9144B33E9B7}" type="sibTrans" cxnId="{EF38CCB4-AB42-46AB-A08F-EE02BFAEF33B}">
      <dgm:prSet/>
      <dgm:spPr/>
      <dgm:t>
        <a:bodyPr/>
        <a:lstStyle/>
        <a:p>
          <a:endParaRPr lang="en-AU"/>
        </a:p>
      </dgm:t>
    </dgm:pt>
    <dgm:pt modelId="{5789E371-85C0-4184-8B13-D77CCF83BE7B}" type="pres">
      <dgm:prSet presAssocID="{C689AB53-637E-44F1-BAE4-97E864AE6D40}" presName="mainComposite" presStyleCnt="0">
        <dgm:presLayoutVars>
          <dgm:chPref val="1"/>
          <dgm:dir/>
          <dgm:animOne val="branch"/>
          <dgm:animLvl val="lvl"/>
          <dgm:resizeHandles val="exact"/>
        </dgm:presLayoutVars>
      </dgm:prSet>
      <dgm:spPr/>
      <dgm:t>
        <a:bodyPr/>
        <a:lstStyle/>
        <a:p>
          <a:endParaRPr lang="en-AU"/>
        </a:p>
      </dgm:t>
    </dgm:pt>
    <dgm:pt modelId="{1239A10A-4FFA-44CE-932D-8C0946E3C1CF}" type="pres">
      <dgm:prSet presAssocID="{C689AB53-637E-44F1-BAE4-97E864AE6D40}" presName="hierFlow" presStyleCnt="0"/>
      <dgm:spPr/>
    </dgm:pt>
    <dgm:pt modelId="{FC3E76BA-B0B5-4ACD-BD11-B52B14C329F2}" type="pres">
      <dgm:prSet presAssocID="{C689AB53-637E-44F1-BAE4-97E864AE6D40}" presName="firstBuf" presStyleCnt="0"/>
      <dgm:spPr/>
    </dgm:pt>
    <dgm:pt modelId="{B6702E78-15C4-4F90-8932-D34568306718}" type="pres">
      <dgm:prSet presAssocID="{C689AB53-637E-44F1-BAE4-97E864AE6D40}" presName="hierChild1" presStyleCnt="0">
        <dgm:presLayoutVars>
          <dgm:chPref val="1"/>
          <dgm:animOne val="branch"/>
          <dgm:animLvl val="lvl"/>
        </dgm:presLayoutVars>
      </dgm:prSet>
      <dgm:spPr/>
    </dgm:pt>
    <dgm:pt modelId="{395A105B-7B2C-4B4A-81B8-5AC20B3F7645}" type="pres">
      <dgm:prSet presAssocID="{D8D5041B-BF18-4CF0-896D-718ABF4211D9}" presName="Name17" presStyleCnt="0"/>
      <dgm:spPr/>
    </dgm:pt>
    <dgm:pt modelId="{1D1A771E-366F-4D1A-8ADC-A7EFEBAA582F}" type="pres">
      <dgm:prSet presAssocID="{D8D5041B-BF18-4CF0-896D-718ABF4211D9}" presName="level1Shape" presStyleLbl="node0" presStyleIdx="0" presStyleCnt="1" custScaleY="179040">
        <dgm:presLayoutVars>
          <dgm:chPref val="3"/>
        </dgm:presLayoutVars>
      </dgm:prSet>
      <dgm:spPr/>
      <dgm:t>
        <a:bodyPr/>
        <a:lstStyle/>
        <a:p>
          <a:endParaRPr lang="en-AU"/>
        </a:p>
      </dgm:t>
    </dgm:pt>
    <dgm:pt modelId="{B2EA896E-781C-448B-B900-1B8318C4F19E}" type="pres">
      <dgm:prSet presAssocID="{D8D5041B-BF18-4CF0-896D-718ABF4211D9}" presName="hierChild2" presStyleCnt="0"/>
      <dgm:spPr/>
    </dgm:pt>
    <dgm:pt modelId="{D4ADF027-1563-4D98-95AB-B34D39AEC2FE}" type="pres">
      <dgm:prSet presAssocID="{3081B549-B4A8-4237-8DD0-4DE09E64CD31}" presName="Name25" presStyleLbl="parChTrans1D2" presStyleIdx="0" presStyleCnt="2"/>
      <dgm:spPr/>
      <dgm:t>
        <a:bodyPr/>
        <a:lstStyle/>
        <a:p>
          <a:endParaRPr lang="en-AU"/>
        </a:p>
      </dgm:t>
    </dgm:pt>
    <dgm:pt modelId="{9EE2DD5D-FD68-4F91-AF34-1CAB699182EA}" type="pres">
      <dgm:prSet presAssocID="{3081B549-B4A8-4237-8DD0-4DE09E64CD31}" presName="connTx" presStyleLbl="parChTrans1D2" presStyleIdx="0" presStyleCnt="2"/>
      <dgm:spPr/>
      <dgm:t>
        <a:bodyPr/>
        <a:lstStyle/>
        <a:p>
          <a:endParaRPr lang="en-AU"/>
        </a:p>
      </dgm:t>
    </dgm:pt>
    <dgm:pt modelId="{438A8AF5-0659-4C6E-B2A3-88CC2D0C7816}" type="pres">
      <dgm:prSet presAssocID="{03E22113-E04C-49A6-98B9-DE48F6F895B5}" presName="Name30" presStyleCnt="0"/>
      <dgm:spPr/>
    </dgm:pt>
    <dgm:pt modelId="{1EF6A3F9-F131-4F81-BB8D-258F74107DC5}" type="pres">
      <dgm:prSet presAssocID="{03E22113-E04C-49A6-98B9-DE48F6F895B5}" presName="level2Shape" presStyleLbl="node2" presStyleIdx="0" presStyleCnt="2" custScaleY="180922"/>
      <dgm:spPr/>
      <dgm:t>
        <a:bodyPr/>
        <a:lstStyle/>
        <a:p>
          <a:endParaRPr lang="en-AU"/>
        </a:p>
      </dgm:t>
    </dgm:pt>
    <dgm:pt modelId="{09F579F0-7D34-470C-A544-904AAE6D52B2}" type="pres">
      <dgm:prSet presAssocID="{03E22113-E04C-49A6-98B9-DE48F6F895B5}" presName="hierChild3" presStyleCnt="0"/>
      <dgm:spPr/>
    </dgm:pt>
    <dgm:pt modelId="{C9AE9C0C-84A9-40CF-9CE7-1FDCF92D4EAE}" type="pres">
      <dgm:prSet presAssocID="{2D74576D-7287-4748-BA11-E778B1023846}" presName="Name25" presStyleLbl="parChTrans1D3" presStyleIdx="0" presStyleCnt="3"/>
      <dgm:spPr/>
      <dgm:t>
        <a:bodyPr/>
        <a:lstStyle/>
        <a:p>
          <a:endParaRPr lang="en-AU"/>
        </a:p>
      </dgm:t>
    </dgm:pt>
    <dgm:pt modelId="{FB2F38F1-C1C9-4854-AD2F-90521BB8C4E1}" type="pres">
      <dgm:prSet presAssocID="{2D74576D-7287-4748-BA11-E778B1023846}" presName="connTx" presStyleLbl="parChTrans1D3" presStyleIdx="0" presStyleCnt="3"/>
      <dgm:spPr/>
      <dgm:t>
        <a:bodyPr/>
        <a:lstStyle/>
        <a:p>
          <a:endParaRPr lang="en-AU"/>
        </a:p>
      </dgm:t>
    </dgm:pt>
    <dgm:pt modelId="{5B8DDA63-403E-409A-8549-631354193CF7}" type="pres">
      <dgm:prSet presAssocID="{D47AAB8E-F98D-4C6F-A827-FFA81B82D33F}" presName="Name30" presStyleCnt="0"/>
      <dgm:spPr/>
    </dgm:pt>
    <dgm:pt modelId="{40A39C2F-FFB2-44F8-90F5-6A76B56D5B13}" type="pres">
      <dgm:prSet presAssocID="{D47AAB8E-F98D-4C6F-A827-FFA81B82D33F}" presName="level2Shape" presStyleLbl="node3" presStyleIdx="0" presStyleCnt="3" custScaleX="119626" custLinFactNeighborX="2004" custLinFactNeighborY="-4759"/>
      <dgm:spPr/>
      <dgm:t>
        <a:bodyPr/>
        <a:lstStyle/>
        <a:p>
          <a:endParaRPr lang="en-AU"/>
        </a:p>
      </dgm:t>
    </dgm:pt>
    <dgm:pt modelId="{3DB04193-17DF-44D7-9607-C18352210FD4}" type="pres">
      <dgm:prSet presAssocID="{D47AAB8E-F98D-4C6F-A827-FFA81B82D33F}" presName="hierChild3" presStyleCnt="0"/>
      <dgm:spPr/>
    </dgm:pt>
    <dgm:pt modelId="{21493A74-B73E-4638-9FA1-DA77009F45FD}" type="pres">
      <dgm:prSet presAssocID="{1A26F2A8-AA96-424B-82EE-98866347AC61}" presName="Name25" presStyleLbl="parChTrans1D3" presStyleIdx="1" presStyleCnt="3"/>
      <dgm:spPr/>
      <dgm:t>
        <a:bodyPr/>
        <a:lstStyle/>
        <a:p>
          <a:endParaRPr lang="en-AU"/>
        </a:p>
      </dgm:t>
    </dgm:pt>
    <dgm:pt modelId="{6EB48C11-6A62-4A08-AAC0-9D1467E03960}" type="pres">
      <dgm:prSet presAssocID="{1A26F2A8-AA96-424B-82EE-98866347AC61}" presName="connTx" presStyleLbl="parChTrans1D3" presStyleIdx="1" presStyleCnt="3"/>
      <dgm:spPr/>
      <dgm:t>
        <a:bodyPr/>
        <a:lstStyle/>
        <a:p>
          <a:endParaRPr lang="en-AU"/>
        </a:p>
      </dgm:t>
    </dgm:pt>
    <dgm:pt modelId="{927F40E9-6703-4CB9-AF27-5B5D98F478BD}" type="pres">
      <dgm:prSet presAssocID="{CBD66F7D-B749-4184-ACA2-0D2164BF24B5}" presName="Name30" presStyleCnt="0"/>
      <dgm:spPr/>
    </dgm:pt>
    <dgm:pt modelId="{D677FED2-8C5B-416B-A27D-24A60EB663C7}" type="pres">
      <dgm:prSet presAssocID="{CBD66F7D-B749-4184-ACA2-0D2164BF24B5}" presName="level2Shape" presStyleLbl="node3" presStyleIdx="1" presStyleCnt="3" custScaleX="119626"/>
      <dgm:spPr/>
      <dgm:t>
        <a:bodyPr/>
        <a:lstStyle/>
        <a:p>
          <a:endParaRPr lang="en-AU"/>
        </a:p>
      </dgm:t>
    </dgm:pt>
    <dgm:pt modelId="{649A73EC-0C8D-437D-9593-0475794F9069}" type="pres">
      <dgm:prSet presAssocID="{CBD66F7D-B749-4184-ACA2-0D2164BF24B5}" presName="hierChild3" presStyleCnt="0"/>
      <dgm:spPr/>
    </dgm:pt>
    <dgm:pt modelId="{0CA70C8C-1563-43EA-9E20-45A187D7A55F}" type="pres">
      <dgm:prSet presAssocID="{716F28D9-9DB8-4B64-BF07-150F7DF51E6B}" presName="Name25" presStyleLbl="parChTrans1D2" presStyleIdx="1" presStyleCnt="2"/>
      <dgm:spPr/>
      <dgm:t>
        <a:bodyPr/>
        <a:lstStyle/>
        <a:p>
          <a:endParaRPr lang="en-AU"/>
        </a:p>
      </dgm:t>
    </dgm:pt>
    <dgm:pt modelId="{A4215837-117A-4373-AC84-87896967153D}" type="pres">
      <dgm:prSet presAssocID="{716F28D9-9DB8-4B64-BF07-150F7DF51E6B}" presName="connTx" presStyleLbl="parChTrans1D2" presStyleIdx="1" presStyleCnt="2"/>
      <dgm:spPr/>
      <dgm:t>
        <a:bodyPr/>
        <a:lstStyle/>
        <a:p>
          <a:endParaRPr lang="en-AU"/>
        </a:p>
      </dgm:t>
    </dgm:pt>
    <dgm:pt modelId="{2CCD886F-C6A7-4B05-94EE-E44F2F2392D6}" type="pres">
      <dgm:prSet presAssocID="{6C842DDD-F736-4D97-BB07-C0A5B3B7B8E6}" presName="Name30" presStyleCnt="0"/>
      <dgm:spPr/>
    </dgm:pt>
    <dgm:pt modelId="{C535D459-2402-46B5-96DC-DA4D35601B45}" type="pres">
      <dgm:prSet presAssocID="{6C842DDD-F736-4D97-BB07-C0A5B3B7B8E6}" presName="level2Shape" presStyleLbl="node2" presStyleIdx="1" presStyleCnt="2" custLinFactNeighborX="319" custLinFactNeighborY="5017"/>
      <dgm:spPr/>
      <dgm:t>
        <a:bodyPr/>
        <a:lstStyle/>
        <a:p>
          <a:endParaRPr lang="en-AU"/>
        </a:p>
      </dgm:t>
    </dgm:pt>
    <dgm:pt modelId="{26D3A3E2-A222-45CB-AEDE-38386FEAA8C7}" type="pres">
      <dgm:prSet presAssocID="{6C842DDD-F736-4D97-BB07-C0A5B3B7B8E6}" presName="hierChild3" presStyleCnt="0"/>
      <dgm:spPr/>
    </dgm:pt>
    <dgm:pt modelId="{5AD9330B-1649-4145-977F-870B1816B437}" type="pres">
      <dgm:prSet presAssocID="{7D623000-85EC-47C2-A0C8-523D1D2EFE92}" presName="Name25" presStyleLbl="parChTrans1D3" presStyleIdx="2" presStyleCnt="3"/>
      <dgm:spPr/>
      <dgm:t>
        <a:bodyPr/>
        <a:lstStyle/>
        <a:p>
          <a:endParaRPr lang="en-AU"/>
        </a:p>
      </dgm:t>
    </dgm:pt>
    <dgm:pt modelId="{D87E3549-ABDD-40AB-8D07-A2CB9E48F8A5}" type="pres">
      <dgm:prSet presAssocID="{7D623000-85EC-47C2-A0C8-523D1D2EFE92}" presName="connTx" presStyleLbl="parChTrans1D3" presStyleIdx="2" presStyleCnt="3"/>
      <dgm:spPr/>
      <dgm:t>
        <a:bodyPr/>
        <a:lstStyle/>
        <a:p>
          <a:endParaRPr lang="en-AU"/>
        </a:p>
      </dgm:t>
    </dgm:pt>
    <dgm:pt modelId="{CBBFDA3F-8F6F-485A-A80C-DDE781E130BA}" type="pres">
      <dgm:prSet presAssocID="{6DC5DF1D-6A56-446B-B7AD-F06313A036F8}" presName="Name30" presStyleCnt="0"/>
      <dgm:spPr/>
    </dgm:pt>
    <dgm:pt modelId="{60FD093A-EAD8-41C4-94F8-1CF60CAC6A87}" type="pres">
      <dgm:prSet presAssocID="{6DC5DF1D-6A56-446B-B7AD-F06313A036F8}" presName="level2Shape" presStyleLbl="node3" presStyleIdx="2" presStyleCnt="3" custScaleX="121986"/>
      <dgm:spPr/>
      <dgm:t>
        <a:bodyPr/>
        <a:lstStyle/>
        <a:p>
          <a:endParaRPr lang="en-AU"/>
        </a:p>
      </dgm:t>
    </dgm:pt>
    <dgm:pt modelId="{25B60050-9CD8-4419-81DA-84A2791C986C}" type="pres">
      <dgm:prSet presAssocID="{6DC5DF1D-6A56-446B-B7AD-F06313A036F8}" presName="hierChild3" presStyleCnt="0"/>
      <dgm:spPr/>
    </dgm:pt>
    <dgm:pt modelId="{13974868-3F9A-4F6F-8EEC-96656B121FA3}" type="pres">
      <dgm:prSet presAssocID="{C689AB53-637E-44F1-BAE4-97E864AE6D40}" presName="bgShapesFlow" presStyleCnt="0"/>
      <dgm:spPr/>
    </dgm:pt>
    <dgm:pt modelId="{D7E0573F-4F34-4FBC-B69A-8755575CDE5C}" type="pres">
      <dgm:prSet presAssocID="{BC6BDBA4-84BF-4A68-BD1D-DDC5BBFCA9BC}" presName="rectComp" presStyleCnt="0"/>
      <dgm:spPr/>
    </dgm:pt>
    <dgm:pt modelId="{9461D321-1462-48C0-ACB6-082C7EA33643}" type="pres">
      <dgm:prSet presAssocID="{BC6BDBA4-84BF-4A68-BD1D-DDC5BBFCA9BC}" presName="bgRect" presStyleLbl="bgShp" presStyleIdx="0" presStyleCnt="3"/>
      <dgm:spPr/>
      <dgm:t>
        <a:bodyPr/>
        <a:lstStyle/>
        <a:p>
          <a:endParaRPr lang="en-AU"/>
        </a:p>
      </dgm:t>
    </dgm:pt>
    <dgm:pt modelId="{83167CD7-FAFD-4DD1-9E21-E5DEB4AB52EE}" type="pres">
      <dgm:prSet presAssocID="{BC6BDBA4-84BF-4A68-BD1D-DDC5BBFCA9BC}" presName="bgRectTx" presStyleLbl="bgShp" presStyleIdx="0" presStyleCnt="3">
        <dgm:presLayoutVars>
          <dgm:bulletEnabled val="1"/>
        </dgm:presLayoutVars>
      </dgm:prSet>
      <dgm:spPr/>
      <dgm:t>
        <a:bodyPr/>
        <a:lstStyle/>
        <a:p>
          <a:endParaRPr lang="en-AU"/>
        </a:p>
      </dgm:t>
    </dgm:pt>
    <dgm:pt modelId="{E72F49A7-DB58-41D0-B10C-65D8C474B2F1}" type="pres">
      <dgm:prSet presAssocID="{BC6BDBA4-84BF-4A68-BD1D-DDC5BBFCA9BC}" presName="spComp" presStyleCnt="0"/>
      <dgm:spPr/>
    </dgm:pt>
    <dgm:pt modelId="{3A36C7D5-E447-4F14-82BC-AEA8D984D99E}" type="pres">
      <dgm:prSet presAssocID="{BC6BDBA4-84BF-4A68-BD1D-DDC5BBFCA9BC}" presName="hSp" presStyleCnt="0"/>
      <dgm:spPr/>
    </dgm:pt>
    <dgm:pt modelId="{9594B17F-C822-43D5-AF28-09A0E9A86C1D}" type="pres">
      <dgm:prSet presAssocID="{F49ED770-2B4E-4CCD-919E-A2B08A1A5E9C}" presName="rectComp" presStyleCnt="0"/>
      <dgm:spPr/>
    </dgm:pt>
    <dgm:pt modelId="{8A8D7955-A4B2-404D-845A-18614B6C6A6F}" type="pres">
      <dgm:prSet presAssocID="{F49ED770-2B4E-4CCD-919E-A2B08A1A5E9C}" presName="bgRect" presStyleLbl="bgShp" presStyleIdx="1" presStyleCnt="3"/>
      <dgm:spPr/>
      <dgm:t>
        <a:bodyPr/>
        <a:lstStyle/>
        <a:p>
          <a:endParaRPr lang="en-AU"/>
        </a:p>
      </dgm:t>
    </dgm:pt>
    <dgm:pt modelId="{30858AAA-DC38-4109-B8BC-991462C1FBEB}" type="pres">
      <dgm:prSet presAssocID="{F49ED770-2B4E-4CCD-919E-A2B08A1A5E9C}" presName="bgRectTx" presStyleLbl="bgShp" presStyleIdx="1" presStyleCnt="3">
        <dgm:presLayoutVars>
          <dgm:bulletEnabled val="1"/>
        </dgm:presLayoutVars>
      </dgm:prSet>
      <dgm:spPr/>
      <dgm:t>
        <a:bodyPr/>
        <a:lstStyle/>
        <a:p>
          <a:endParaRPr lang="en-AU"/>
        </a:p>
      </dgm:t>
    </dgm:pt>
    <dgm:pt modelId="{0FA33EC1-BA88-4235-825D-11FF9566E161}" type="pres">
      <dgm:prSet presAssocID="{F49ED770-2B4E-4CCD-919E-A2B08A1A5E9C}" presName="spComp" presStyleCnt="0"/>
      <dgm:spPr/>
    </dgm:pt>
    <dgm:pt modelId="{821A6E49-2EA5-4486-AF98-B97319FA9F33}" type="pres">
      <dgm:prSet presAssocID="{F49ED770-2B4E-4CCD-919E-A2B08A1A5E9C}" presName="hSp" presStyleCnt="0"/>
      <dgm:spPr/>
    </dgm:pt>
    <dgm:pt modelId="{80CB27D4-9563-4BCC-8A72-5CB1071B5B4E}" type="pres">
      <dgm:prSet presAssocID="{39B164EB-6A64-4DCA-AD4E-DD58F985094A}" presName="rectComp" presStyleCnt="0"/>
      <dgm:spPr/>
    </dgm:pt>
    <dgm:pt modelId="{A50E1F4D-7BE5-4074-98F6-543F8F43E40A}" type="pres">
      <dgm:prSet presAssocID="{39B164EB-6A64-4DCA-AD4E-DD58F985094A}" presName="bgRect" presStyleLbl="bgShp" presStyleIdx="2" presStyleCnt="3" custScaleX="119820"/>
      <dgm:spPr/>
      <dgm:t>
        <a:bodyPr/>
        <a:lstStyle/>
        <a:p>
          <a:endParaRPr lang="en-AU"/>
        </a:p>
      </dgm:t>
    </dgm:pt>
    <dgm:pt modelId="{E84A7898-AF44-4E68-8D4B-E0ACA9D1B583}" type="pres">
      <dgm:prSet presAssocID="{39B164EB-6A64-4DCA-AD4E-DD58F985094A}" presName="bgRectTx" presStyleLbl="bgShp" presStyleIdx="2" presStyleCnt="3">
        <dgm:presLayoutVars>
          <dgm:bulletEnabled val="1"/>
        </dgm:presLayoutVars>
      </dgm:prSet>
      <dgm:spPr/>
      <dgm:t>
        <a:bodyPr/>
        <a:lstStyle/>
        <a:p>
          <a:endParaRPr lang="en-AU"/>
        </a:p>
      </dgm:t>
    </dgm:pt>
  </dgm:ptLst>
  <dgm:cxnLst>
    <dgm:cxn modelId="{28A1B9B5-A0AD-4C1F-A462-FAE3A1ED1A32}" srcId="{03E22113-E04C-49A6-98B9-DE48F6F895B5}" destId="{D47AAB8E-F98D-4C6F-A827-FFA81B82D33F}" srcOrd="0" destOrd="0" parTransId="{2D74576D-7287-4748-BA11-E778B1023846}" sibTransId="{5E3A54BE-FD25-4ECD-83A8-202094E0781D}"/>
    <dgm:cxn modelId="{982EF428-ECEB-4C0A-99DF-AB6DB64EF2C4}" type="presOf" srcId="{2D74576D-7287-4748-BA11-E778B1023846}" destId="{FB2F38F1-C1C9-4854-AD2F-90521BB8C4E1}" srcOrd="1" destOrd="0" presId="urn:microsoft.com/office/officeart/2005/8/layout/hierarchy5"/>
    <dgm:cxn modelId="{BD17C704-47F7-49B2-AA1F-566FF9B388A4}" type="presOf" srcId="{6C842DDD-F736-4D97-BB07-C0A5B3B7B8E6}" destId="{C535D459-2402-46B5-96DC-DA4D35601B45}" srcOrd="0" destOrd="0" presId="urn:microsoft.com/office/officeart/2005/8/layout/hierarchy5"/>
    <dgm:cxn modelId="{8B423ADE-FB57-4148-8B29-9DD28706AB34}" srcId="{C689AB53-637E-44F1-BAE4-97E864AE6D40}" destId="{D8D5041B-BF18-4CF0-896D-718ABF4211D9}" srcOrd="0" destOrd="0" parTransId="{F59A4844-A3F4-4116-8B5D-47A0A4F13DA4}" sibTransId="{975F45A3-ED8B-4433-96CD-A87F9305B643}"/>
    <dgm:cxn modelId="{D9977E06-D0A9-4EF7-8056-D4C3CF75DA77}" type="presOf" srcId="{716F28D9-9DB8-4B64-BF07-150F7DF51E6B}" destId="{A4215837-117A-4373-AC84-87896967153D}" srcOrd="1" destOrd="0" presId="urn:microsoft.com/office/officeart/2005/8/layout/hierarchy5"/>
    <dgm:cxn modelId="{0EE9177B-981C-4E2C-8C82-163A75E2FCF8}" type="presOf" srcId="{3081B549-B4A8-4237-8DD0-4DE09E64CD31}" destId="{9EE2DD5D-FD68-4F91-AF34-1CAB699182EA}" srcOrd="1" destOrd="0" presId="urn:microsoft.com/office/officeart/2005/8/layout/hierarchy5"/>
    <dgm:cxn modelId="{D6EC31F2-1A64-49B0-B336-86F17C2468C1}" srcId="{C689AB53-637E-44F1-BAE4-97E864AE6D40}" destId="{BC6BDBA4-84BF-4A68-BD1D-DDC5BBFCA9BC}" srcOrd="1" destOrd="0" parTransId="{1E6C9BFC-AC57-4149-8D14-A0198EBAE7F4}" sibTransId="{488ACDE5-5935-462D-A711-AEB6363D375D}"/>
    <dgm:cxn modelId="{F8EE03FF-3EE5-412D-94B5-B47AB0175D73}" srcId="{C689AB53-637E-44F1-BAE4-97E864AE6D40}" destId="{F49ED770-2B4E-4CCD-919E-A2B08A1A5E9C}" srcOrd="2" destOrd="0" parTransId="{F65D06B0-B2E6-4E37-938F-D3DF7A1A80FD}" sibTransId="{BAFA3F1E-0579-4D7E-9DC1-4763501110FC}"/>
    <dgm:cxn modelId="{5887088D-DC39-4C25-8A4D-B6A6468AFDE1}" type="presOf" srcId="{39B164EB-6A64-4DCA-AD4E-DD58F985094A}" destId="{E84A7898-AF44-4E68-8D4B-E0ACA9D1B583}" srcOrd="1" destOrd="0" presId="urn:microsoft.com/office/officeart/2005/8/layout/hierarchy5"/>
    <dgm:cxn modelId="{EF38CCB4-AB42-46AB-A08F-EE02BFAEF33B}" srcId="{C689AB53-637E-44F1-BAE4-97E864AE6D40}" destId="{39B164EB-6A64-4DCA-AD4E-DD58F985094A}" srcOrd="3" destOrd="0" parTransId="{9451CF8D-A0E6-45DF-866A-6951327C2C7F}" sibTransId="{0D7AF738-FAAF-4A13-ACF9-F9144B33E9B7}"/>
    <dgm:cxn modelId="{6A4D53C4-4E26-45D3-B020-1E0555382127}" type="presOf" srcId="{716F28D9-9DB8-4B64-BF07-150F7DF51E6B}" destId="{0CA70C8C-1563-43EA-9E20-45A187D7A55F}" srcOrd="0" destOrd="0" presId="urn:microsoft.com/office/officeart/2005/8/layout/hierarchy5"/>
    <dgm:cxn modelId="{952BA172-E55E-4AAD-B0B1-F00BEF0D8455}" srcId="{03E22113-E04C-49A6-98B9-DE48F6F895B5}" destId="{CBD66F7D-B749-4184-ACA2-0D2164BF24B5}" srcOrd="1" destOrd="0" parTransId="{1A26F2A8-AA96-424B-82EE-98866347AC61}" sibTransId="{317D8202-F878-4A93-BC53-FAEE821EC1AD}"/>
    <dgm:cxn modelId="{7523422D-BBCA-4EF9-A288-63BED7CCA00F}" type="presOf" srcId="{BC6BDBA4-84BF-4A68-BD1D-DDC5BBFCA9BC}" destId="{9461D321-1462-48C0-ACB6-082C7EA33643}" srcOrd="0" destOrd="0" presId="urn:microsoft.com/office/officeart/2005/8/layout/hierarchy5"/>
    <dgm:cxn modelId="{7A421C84-DD9F-4982-A114-5E5AF9E284DC}" type="presOf" srcId="{1A26F2A8-AA96-424B-82EE-98866347AC61}" destId="{6EB48C11-6A62-4A08-AAC0-9D1467E03960}" srcOrd="1" destOrd="0" presId="urn:microsoft.com/office/officeart/2005/8/layout/hierarchy5"/>
    <dgm:cxn modelId="{F9CE3225-DBDD-4675-B531-06FA59DD4A16}" type="presOf" srcId="{7D623000-85EC-47C2-A0C8-523D1D2EFE92}" destId="{D87E3549-ABDD-40AB-8D07-A2CB9E48F8A5}" srcOrd="1" destOrd="0" presId="urn:microsoft.com/office/officeart/2005/8/layout/hierarchy5"/>
    <dgm:cxn modelId="{CEF22545-D9AA-43B4-B19A-406254B23903}" type="presOf" srcId="{D8D5041B-BF18-4CF0-896D-718ABF4211D9}" destId="{1D1A771E-366F-4D1A-8ADC-A7EFEBAA582F}" srcOrd="0" destOrd="0" presId="urn:microsoft.com/office/officeart/2005/8/layout/hierarchy5"/>
    <dgm:cxn modelId="{C16B5DB1-1E64-4C8F-A3CA-C4FAFE1D4468}" type="presOf" srcId="{3081B549-B4A8-4237-8DD0-4DE09E64CD31}" destId="{D4ADF027-1563-4D98-95AB-B34D39AEC2FE}" srcOrd="0" destOrd="0" presId="urn:microsoft.com/office/officeart/2005/8/layout/hierarchy5"/>
    <dgm:cxn modelId="{CE5ADDFC-206B-4F4E-BC48-EF7BC7F65B7A}" srcId="{D8D5041B-BF18-4CF0-896D-718ABF4211D9}" destId="{03E22113-E04C-49A6-98B9-DE48F6F895B5}" srcOrd="0" destOrd="0" parTransId="{3081B549-B4A8-4237-8DD0-4DE09E64CD31}" sibTransId="{ACBB4794-BDB0-4FE2-8E85-533D3796FC1A}"/>
    <dgm:cxn modelId="{CA1FB090-A1A5-4C15-BA30-E5E0D6ED99F0}" type="presOf" srcId="{03E22113-E04C-49A6-98B9-DE48F6F895B5}" destId="{1EF6A3F9-F131-4F81-BB8D-258F74107DC5}" srcOrd="0" destOrd="0" presId="urn:microsoft.com/office/officeart/2005/8/layout/hierarchy5"/>
    <dgm:cxn modelId="{6AA88F1B-E968-419A-B179-D082FCEDDBFB}" type="presOf" srcId="{2D74576D-7287-4748-BA11-E778B1023846}" destId="{C9AE9C0C-84A9-40CF-9CE7-1FDCF92D4EAE}" srcOrd="0" destOrd="0" presId="urn:microsoft.com/office/officeart/2005/8/layout/hierarchy5"/>
    <dgm:cxn modelId="{5A50EA5E-B21B-442A-959A-88264D9B9424}" type="presOf" srcId="{F49ED770-2B4E-4CCD-919E-A2B08A1A5E9C}" destId="{30858AAA-DC38-4109-B8BC-991462C1FBEB}" srcOrd="1" destOrd="0" presId="urn:microsoft.com/office/officeart/2005/8/layout/hierarchy5"/>
    <dgm:cxn modelId="{4807F88A-8A22-41BE-ACCB-B50CFDFFF8A3}" type="presOf" srcId="{D47AAB8E-F98D-4C6F-A827-FFA81B82D33F}" destId="{40A39C2F-FFB2-44F8-90F5-6A76B56D5B13}" srcOrd="0" destOrd="0" presId="urn:microsoft.com/office/officeart/2005/8/layout/hierarchy5"/>
    <dgm:cxn modelId="{9C4F8FDB-C732-459B-806B-6DC9E28D1D57}" type="presOf" srcId="{F49ED770-2B4E-4CCD-919E-A2B08A1A5E9C}" destId="{8A8D7955-A4B2-404D-845A-18614B6C6A6F}" srcOrd="0" destOrd="0" presId="urn:microsoft.com/office/officeart/2005/8/layout/hierarchy5"/>
    <dgm:cxn modelId="{A664F40A-841D-4ECA-997F-BE691D8F1BC3}" srcId="{6C842DDD-F736-4D97-BB07-C0A5B3B7B8E6}" destId="{6DC5DF1D-6A56-446B-B7AD-F06313A036F8}" srcOrd="0" destOrd="0" parTransId="{7D623000-85EC-47C2-A0C8-523D1D2EFE92}" sibTransId="{227F4A56-D525-41AB-BD41-0158F575E757}"/>
    <dgm:cxn modelId="{FBDF62B5-DECB-48AB-90B1-48ECEF75698C}" type="presOf" srcId="{39B164EB-6A64-4DCA-AD4E-DD58F985094A}" destId="{A50E1F4D-7BE5-4074-98F6-543F8F43E40A}" srcOrd="0" destOrd="0" presId="urn:microsoft.com/office/officeart/2005/8/layout/hierarchy5"/>
    <dgm:cxn modelId="{BD6122A7-2B7A-4DE8-B7D2-47238EDF6C3A}" type="presOf" srcId="{7D623000-85EC-47C2-A0C8-523D1D2EFE92}" destId="{5AD9330B-1649-4145-977F-870B1816B437}" srcOrd="0" destOrd="0" presId="urn:microsoft.com/office/officeart/2005/8/layout/hierarchy5"/>
    <dgm:cxn modelId="{F4C50C05-C80E-4130-8E48-748D7F454952}" srcId="{D8D5041B-BF18-4CF0-896D-718ABF4211D9}" destId="{6C842DDD-F736-4D97-BB07-C0A5B3B7B8E6}" srcOrd="1" destOrd="0" parTransId="{716F28D9-9DB8-4B64-BF07-150F7DF51E6B}" sibTransId="{2D31E258-F481-4C0E-A43A-E7A5DC019029}"/>
    <dgm:cxn modelId="{8D856119-88E9-47CC-BAC0-F302089C157C}" type="presOf" srcId="{BC6BDBA4-84BF-4A68-BD1D-DDC5BBFCA9BC}" destId="{83167CD7-FAFD-4DD1-9E21-E5DEB4AB52EE}" srcOrd="1" destOrd="0" presId="urn:microsoft.com/office/officeart/2005/8/layout/hierarchy5"/>
    <dgm:cxn modelId="{D0A3DEDF-3C2B-4348-8A6C-E429A027510C}" type="presOf" srcId="{C689AB53-637E-44F1-BAE4-97E864AE6D40}" destId="{5789E371-85C0-4184-8B13-D77CCF83BE7B}" srcOrd="0" destOrd="0" presId="urn:microsoft.com/office/officeart/2005/8/layout/hierarchy5"/>
    <dgm:cxn modelId="{085AEF10-B22F-44A0-97A4-D0FB8870B7D3}" type="presOf" srcId="{1A26F2A8-AA96-424B-82EE-98866347AC61}" destId="{21493A74-B73E-4638-9FA1-DA77009F45FD}" srcOrd="0" destOrd="0" presId="urn:microsoft.com/office/officeart/2005/8/layout/hierarchy5"/>
    <dgm:cxn modelId="{C3C60396-9EC8-4FA6-8029-1E94FBE66B53}" type="presOf" srcId="{CBD66F7D-B749-4184-ACA2-0D2164BF24B5}" destId="{D677FED2-8C5B-416B-A27D-24A60EB663C7}" srcOrd="0" destOrd="0" presId="urn:microsoft.com/office/officeart/2005/8/layout/hierarchy5"/>
    <dgm:cxn modelId="{F0C3481D-5B20-4D66-8B5C-86010E70914A}" type="presOf" srcId="{6DC5DF1D-6A56-446B-B7AD-F06313A036F8}" destId="{60FD093A-EAD8-41C4-94F8-1CF60CAC6A87}" srcOrd="0" destOrd="0" presId="urn:microsoft.com/office/officeart/2005/8/layout/hierarchy5"/>
    <dgm:cxn modelId="{493D70CE-01F1-4EE4-8B32-78DD9860C901}" type="presParOf" srcId="{5789E371-85C0-4184-8B13-D77CCF83BE7B}" destId="{1239A10A-4FFA-44CE-932D-8C0946E3C1CF}" srcOrd="0" destOrd="0" presId="urn:microsoft.com/office/officeart/2005/8/layout/hierarchy5"/>
    <dgm:cxn modelId="{E45FBDB0-61F0-45CA-A1A4-36A452851358}" type="presParOf" srcId="{1239A10A-4FFA-44CE-932D-8C0946E3C1CF}" destId="{FC3E76BA-B0B5-4ACD-BD11-B52B14C329F2}" srcOrd="0" destOrd="0" presId="urn:microsoft.com/office/officeart/2005/8/layout/hierarchy5"/>
    <dgm:cxn modelId="{4CB38D67-76E4-4654-815B-9CE8CA5F8E66}" type="presParOf" srcId="{1239A10A-4FFA-44CE-932D-8C0946E3C1CF}" destId="{B6702E78-15C4-4F90-8932-D34568306718}" srcOrd="1" destOrd="0" presId="urn:microsoft.com/office/officeart/2005/8/layout/hierarchy5"/>
    <dgm:cxn modelId="{D3BB9AA0-33D8-4631-86BD-BB0F21199696}" type="presParOf" srcId="{B6702E78-15C4-4F90-8932-D34568306718}" destId="{395A105B-7B2C-4B4A-81B8-5AC20B3F7645}" srcOrd="0" destOrd="0" presId="urn:microsoft.com/office/officeart/2005/8/layout/hierarchy5"/>
    <dgm:cxn modelId="{46B58BCA-5B01-4176-B1B4-3FE3824C632A}" type="presParOf" srcId="{395A105B-7B2C-4B4A-81B8-5AC20B3F7645}" destId="{1D1A771E-366F-4D1A-8ADC-A7EFEBAA582F}" srcOrd="0" destOrd="0" presId="urn:microsoft.com/office/officeart/2005/8/layout/hierarchy5"/>
    <dgm:cxn modelId="{20D55C4F-A923-429F-B082-15DA21D351AD}" type="presParOf" srcId="{395A105B-7B2C-4B4A-81B8-5AC20B3F7645}" destId="{B2EA896E-781C-448B-B900-1B8318C4F19E}" srcOrd="1" destOrd="0" presId="urn:microsoft.com/office/officeart/2005/8/layout/hierarchy5"/>
    <dgm:cxn modelId="{E2949BF8-3E92-4FEB-948F-8D284CFE2AD3}" type="presParOf" srcId="{B2EA896E-781C-448B-B900-1B8318C4F19E}" destId="{D4ADF027-1563-4D98-95AB-B34D39AEC2FE}" srcOrd="0" destOrd="0" presId="urn:microsoft.com/office/officeart/2005/8/layout/hierarchy5"/>
    <dgm:cxn modelId="{B67A8FC4-DC66-41C1-BEAD-DE04E8030F5C}" type="presParOf" srcId="{D4ADF027-1563-4D98-95AB-B34D39AEC2FE}" destId="{9EE2DD5D-FD68-4F91-AF34-1CAB699182EA}" srcOrd="0" destOrd="0" presId="urn:microsoft.com/office/officeart/2005/8/layout/hierarchy5"/>
    <dgm:cxn modelId="{35A56CD7-B9BA-4D65-B7B0-F8A8E147C131}" type="presParOf" srcId="{B2EA896E-781C-448B-B900-1B8318C4F19E}" destId="{438A8AF5-0659-4C6E-B2A3-88CC2D0C7816}" srcOrd="1" destOrd="0" presId="urn:microsoft.com/office/officeart/2005/8/layout/hierarchy5"/>
    <dgm:cxn modelId="{F0D77E87-6159-42B9-9DAC-EDA1FF9F556D}" type="presParOf" srcId="{438A8AF5-0659-4C6E-B2A3-88CC2D0C7816}" destId="{1EF6A3F9-F131-4F81-BB8D-258F74107DC5}" srcOrd="0" destOrd="0" presId="urn:microsoft.com/office/officeart/2005/8/layout/hierarchy5"/>
    <dgm:cxn modelId="{369F74BE-CE91-4071-B8DF-27F4D9046C04}" type="presParOf" srcId="{438A8AF5-0659-4C6E-B2A3-88CC2D0C7816}" destId="{09F579F0-7D34-470C-A544-904AAE6D52B2}" srcOrd="1" destOrd="0" presId="urn:microsoft.com/office/officeart/2005/8/layout/hierarchy5"/>
    <dgm:cxn modelId="{F7E532AF-572C-4ABA-920E-CC2B39D3127D}" type="presParOf" srcId="{09F579F0-7D34-470C-A544-904AAE6D52B2}" destId="{C9AE9C0C-84A9-40CF-9CE7-1FDCF92D4EAE}" srcOrd="0" destOrd="0" presId="urn:microsoft.com/office/officeart/2005/8/layout/hierarchy5"/>
    <dgm:cxn modelId="{BC61608C-9E05-404C-A3DB-3867703673F9}" type="presParOf" srcId="{C9AE9C0C-84A9-40CF-9CE7-1FDCF92D4EAE}" destId="{FB2F38F1-C1C9-4854-AD2F-90521BB8C4E1}" srcOrd="0" destOrd="0" presId="urn:microsoft.com/office/officeart/2005/8/layout/hierarchy5"/>
    <dgm:cxn modelId="{5C0F14A7-B739-499B-9873-91058E2F1474}" type="presParOf" srcId="{09F579F0-7D34-470C-A544-904AAE6D52B2}" destId="{5B8DDA63-403E-409A-8549-631354193CF7}" srcOrd="1" destOrd="0" presId="urn:microsoft.com/office/officeart/2005/8/layout/hierarchy5"/>
    <dgm:cxn modelId="{9BAFC143-79AC-4E57-8B18-3CE19FD746F6}" type="presParOf" srcId="{5B8DDA63-403E-409A-8549-631354193CF7}" destId="{40A39C2F-FFB2-44F8-90F5-6A76B56D5B13}" srcOrd="0" destOrd="0" presId="urn:microsoft.com/office/officeart/2005/8/layout/hierarchy5"/>
    <dgm:cxn modelId="{0B9EC1FF-EDAD-4575-9F58-3BFF73E985F8}" type="presParOf" srcId="{5B8DDA63-403E-409A-8549-631354193CF7}" destId="{3DB04193-17DF-44D7-9607-C18352210FD4}" srcOrd="1" destOrd="0" presId="urn:microsoft.com/office/officeart/2005/8/layout/hierarchy5"/>
    <dgm:cxn modelId="{00BFC686-EFA4-48A2-A0DB-98BD64DE4681}" type="presParOf" srcId="{09F579F0-7D34-470C-A544-904AAE6D52B2}" destId="{21493A74-B73E-4638-9FA1-DA77009F45FD}" srcOrd="2" destOrd="0" presId="urn:microsoft.com/office/officeart/2005/8/layout/hierarchy5"/>
    <dgm:cxn modelId="{F5FA6985-540B-4A6E-ABC3-152B707E464D}" type="presParOf" srcId="{21493A74-B73E-4638-9FA1-DA77009F45FD}" destId="{6EB48C11-6A62-4A08-AAC0-9D1467E03960}" srcOrd="0" destOrd="0" presId="urn:microsoft.com/office/officeart/2005/8/layout/hierarchy5"/>
    <dgm:cxn modelId="{72BB34CF-D9BA-40B5-9ED4-C2BD53295CD0}" type="presParOf" srcId="{09F579F0-7D34-470C-A544-904AAE6D52B2}" destId="{927F40E9-6703-4CB9-AF27-5B5D98F478BD}" srcOrd="3" destOrd="0" presId="urn:microsoft.com/office/officeart/2005/8/layout/hierarchy5"/>
    <dgm:cxn modelId="{3E4B8B19-3759-4777-B921-5F921C221D84}" type="presParOf" srcId="{927F40E9-6703-4CB9-AF27-5B5D98F478BD}" destId="{D677FED2-8C5B-416B-A27D-24A60EB663C7}" srcOrd="0" destOrd="0" presId="urn:microsoft.com/office/officeart/2005/8/layout/hierarchy5"/>
    <dgm:cxn modelId="{0FAF9176-EDD3-432E-886C-29EE634EB327}" type="presParOf" srcId="{927F40E9-6703-4CB9-AF27-5B5D98F478BD}" destId="{649A73EC-0C8D-437D-9593-0475794F9069}" srcOrd="1" destOrd="0" presId="urn:microsoft.com/office/officeart/2005/8/layout/hierarchy5"/>
    <dgm:cxn modelId="{703BD52C-3711-4298-A404-BD757AE00AFC}" type="presParOf" srcId="{B2EA896E-781C-448B-B900-1B8318C4F19E}" destId="{0CA70C8C-1563-43EA-9E20-45A187D7A55F}" srcOrd="2" destOrd="0" presId="urn:microsoft.com/office/officeart/2005/8/layout/hierarchy5"/>
    <dgm:cxn modelId="{A882846B-0E43-42C1-881B-05C8DD0BCE12}" type="presParOf" srcId="{0CA70C8C-1563-43EA-9E20-45A187D7A55F}" destId="{A4215837-117A-4373-AC84-87896967153D}" srcOrd="0" destOrd="0" presId="urn:microsoft.com/office/officeart/2005/8/layout/hierarchy5"/>
    <dgm:cxn modelId="{6209B435-DEC4-40C2-863D-9D791A3D0970}" type="presParOf" srcId="{B2EA896E-781C-448B-B900-1B8318C4F19E}" destId="{2CCD886F-C6A7-4B05-94EE-E44F2F2392D6}" srcOrd="3" destOrd="0" presId="urn:microsoft.com/office/officeart/2005/8/layout/hierarchy5"/>
    <dgm:cxn modelId="{FDFD1CA4-E012-4682-95F3-866D7E9BFA99}" type="presParOf" srcId="{2CCD886F-C6A7-4B05-94EE-E44F2F2392D6}" destId="{C535D459-2402-46B5-96DC-DA4D35601B45}" srcOrd="0" destOrd="0" presId="urn:microsoft.com/office/officeart/2005/8/layout/hierarchy5"/>
    <dgm:cxn modelId="{BBCB8E2A-164E-4E38-AFF1-DBF24EE27080}" type="presParOf" srcId="{2CCD886F-C6A7-4B05-94EE-E44F2F2392D6}" destId="{26D3A3E2-A222-45CB-AEDE-38386FEAA8C7}" srcOrd="1" destOrd="0" presId="urn:microsoft.com/office/officeart/2005/8/layout/hierarchy5"/>
    <dgm:cxn modelId="{9CCE95EC-0FCC-427A-8289-A58566F43660}" type="presParOf" srcId="{26D3A3E2-A222-45CB-AEDE-38386FEAA8C7}" destId="{5AD9330B-1649-4145-977F-870B1816B437}" srcOrd="0" destOrd="0" presId="urn:microsoft.com/office/officeart/2005/8/layout/hierarchy5"/>
    <dgm:cxn modelId="{018D0D09-6D31-4797-960C-BECC00519613}" type="presParOf" srcId="{5AD9330B-1649-4145-977F-870B1816B437}" destId="{D87E3549-ABDD-40AB-8D07-A2CB9E48F8A5}" srcOrd="0" destOrd="0" presId="urn:microsoft.com/office/officeart/2005/8/layout/hierarchy5"/>
    <dgm:cxn modelId="{6052E40F-3751-40D8-8113-38845A1E9708}" type="presParOf" srcId="{26D3A3E2-A222-45CB-AEDE-38386FEAA8C7}" destId="{CBBFDA3F-8F6F-485A-A80C-DDE781E130BA}" srcOrd="1" destOrd="0" presId="urn:microsoft.com/office/officeart/2005/8/layout/hierarchy5"/>
    <dgm:cxn modelId="{F77FD8CF-CA4A-4122-BBCA-0E2A38AA3595}" type="presParOf" srcId="{CBBFDA3F-8F6F-485A-A80C-DDE781E130BA}" destId="{60FD093A-EAD8-41C4-94F8-1CF60CAC6A87}" srcOrd="0" destOrd="0" presId="urn:microsoft.com/office/officeart/2005/8/layout/hierarchy5"/>
    <dgm:cxn modelId="{A63EDD89-EDDE-41AC-B64A-B1D441190AC6}" type="presParOf" srcId="{CBBFDA3F-8F6F-485A-A80C-DDE781E130BA}" destId="{25B60050-9CD8-4419-81DA-84A2791C986C}" srcOrd="1" destOrd="0" presId="urn:microsoft.com/office/officeart/2005/8/layout/hierarchy5"/>
    <dgm:cxn modelId="{29097524-34FC-44D2-96D2-98F482261A3C}" type="presParOf" srcId="{5789E371-85C0-4184-8B13-D77CCF83BE7B}" destId="{13974868-3F9A-4F6F-8EEC-96656B121FA3}" srcOrd="1" destOrd="0" presId="urn:microsoft.com/office/officeart/2005/8/layout/hierarchy5"/>
    <dgm:cxn modelId="{81D3FBB0-6909-42A0-90E2-904ADE294EB6}" type="presParOf" srcId="{13974868-3F9A-4F6F-8EEC-96656B121FA3}" destId="{D7E0573F-4F34-4FBC-B69A-8755575CDE5C}" srcOrd="0" destOrd="0" presId="urn:microsoft.com/office/officeart/2005/8/layout/hierarchy5"/>
    <dgm:cxn modelId="{96AAEEF7-CFEE-4565-ADEA-830289873047}" type="presParOf" srcId="{D7E0573F-4F34-4FBC-B69A-8755575CDE5C}" destId="{9461D321-1462-48C0-ACB6-082C7EA33643}" srcOrd="0" destOrd="0" presId="urn:microsoft.com/office/officeart/2005/8/layout/hierarchy5"/>
    <dgm:cxn modelId="{DB2F7114-5274-485E-A472-1A9674F81688}" type="presParOf" srcId="{D7E0573F-4F34-4FBC-B69A-8755575CDE5C}" destId="{83167CD7-FAFD-4DD1-9E21-E5DEB4AB52EE}" srcOrd="1" destOrd="0" presId="urn:microsoft.com/office/officeart/2005/8/layout/hierarchy5"/>
    <dgm:cxn modelId="{466C2BEA-46C1-41CB-99C5-024DAAF11068}" type="presParOf" srcId="{13974868-3F9A-4F6F-8EEC-96656B121FA3}" destId="{E72F49A7-DB58-41D0-B10C-65D8C474B2F1}" srcOrd="1" destOrd="0" presId="urn:microsoft.com/office/officeart/2005/8/layout/hierarchy5"/>
    <dgm:cxn modelId="{28B1097E-0A38-4344-B7FF-407DB48B8943}" type="presParOf" srcId="{E72F49A7-DB58-41D0-B10C-65D8C474B2F1}" destId="{3A36C7D5-E447-4F14-82BC-AEA8D984D99E}" srcOrd="0" destOrd="0" presId="urn:microsoft.com/office/officeart/2005/8/layout/hierarchy5"/>
    <dgm:cxn modelId="{C317DFD8-1F76-40C3-93DD-D24A4A355C49}" type="presParOf" srcId="{13974868-3F9A-4F6F-8EEC-96656B121FA3}" destId="{9594B17F-C822-43D5-AF28-09A0E9A86C1D}" srcOrd="2" destOrd="0" presId="urn:microsoft.com/office/officeart/2005/8/layout/hierarchy5"/>
    <dgm:cxn modelId="{D0E56B33-F2C8-4737-B746-F76F9E4F9C56}" type="presParOf" srcId="{9594B17F-C822-43D5-AF28-09A0E9A86C1D}" destId="{8A8D7955-A4B2-404D-845A-18614B6C6A6F}" srcOrd="0" destOrd="0" presId="urn:microsoft.com/office/officeart/2005/8/layout/hierarchy5"/>
    <dgm:cxn modelId="{7C4AEBE1-ABA2-48CD-BE82-8D1632FE4B3A}" type="presParOf" srcId="{9594B17F-C822-43D5-AF28-09A0E9A86C1D}" destId="{30858AAA-DC38-4109-B8BC-991462C1FBEB}" srcOrd="1" destOrd="0" presId="urn:microsoft.com/office/officeart/2005/8/layout/hierarchy5"/>
    <dgm:cxn modelId="{C7C6C4DE-49CA-4952-BA56-C83DA47198B5}" type="presParOf" srcId="{13974868-3F9A-4F6F-8EEC-96656B121FA3}" destId="{0FA33EC1-BA88-4235-825D-11FF9566E161}" srcOrd="3" destOrd="0" presId="urn:microsoft.com/office/officeart/2005/8/layout/hierarchy5"/>
    <dgm:cxn modelId="{65788B1B-4530-4E28-966B-2E450B910CF9}" type="presParOf" srcId="{0FA33EC1-BA88-4235-825D-11FF9566E161}" destId="{821A6E49-2EA5-4486-AF98-B97319FA9F33}" srcOrd="0" destOrd="0" presId="urn:microsoft.com/office/officeart/2005/8/layout/hierarchy5"/>
    <dgm:cxn modelId="{3AD0065A-157B-4EB8-A892-F05D739E2119}" type="presParOf" srcId="{13974868-3F9A-4F6F-8EEC-96656B121FA3}" destId="{80CB27D4-9563-4BCC-8A72-5CB1071B5B4E}" srcOrd="4" destOrd="0" presId="urn:microsoft.com/office/officeart/2005/8/layout/hierarchy5"/>
    <dgm:cxn modelId="{49033E84-7015-4AE9-872C-E88F46655203}" type="presParOf" srcId="{80CB27D4-9563-4BCC-8A72-5CB1071B5B4E}" destId="{A50E1F4D-7BE5-4074-98F6-543F8F43E40A}" srcOrd="0" destOrd="0" presId="urn:microsoft.com/office/officeart/2005/8/layout/hierarchy5"/>
    <dgm:cxn modelId="{20435B9A-00D8-4716-A756-E01BBB2240AB}" type="presParOf" srcId="{80CB27D4-9563-4BCC-8A72-5CB1071B5B4E}" destId="{E84A7898-AF44-4E68-8D4B-E0ACA9D1B583}"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83539-E862-43FF-8DBD-1F9088FA0707}">
      <dsp:nvSpPr>
        <dsp:cNvPr id="0" name=""/>
        <dsp:cNvSpPr/>
      </dsp:nvSpPr>
      <dsp:spPr>
        <a:xfrm>
          <a:off x="648056" y="0"/>
          <a:ext cx="8064896" cy="504056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4B107B-4983-433D-958C-E14923E15DD1}">
      <dsp:nvSpPr>
        <dsp:cNvPr id="0" name=""/>
        <dsp:cNvSpPr/>
      </dsp:nvSpPr>
      <dsp:spPr>
        <a:xfrm>
          <a:off x="2083123" y="3478994"/>
          <a:ext cx="209687" cy="20968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C99391-F5EE-4409-B7BD-5C765847F590}">
      <dsp:nvSpPr>
        <dsp:cNvPr id="0" name=""/>
        <dsp:cNvSpPr/>
      </dsp:nvSpPr>
      <dsp:spPr>
        <a:xfrm>
          <a:off x="1852316" y="3672406"/>
          <a:ext cx="6932659" cy="984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109" tIns="0" rIns="0" bIns="0" numCol="1" spcCol="1270" anchor="t" anchorCtr="0">
          <a:noAutofit/>
        </a:bodyPr>
        <a:lstStyle/>
        <a:p>
          <a:pPr lvl="0" algn="l" defTabSz="1422400">
            <a:lnSpc>
              <a:spcPct val="90000"/>
            </a:lnSpc>
            <a:spcBef>
              <a:spcPct val="0"/>
            </a:spcBef>
            <a:spcAft>
              <a:spcPct val="35000"/>
            </a:spcAft>
          </a:pPr>
          <a:r>
            <a:rPr lang="en-AU" sz="3200" b="1" i="1" kern="1200" dirty="0" smtClean="0">
              <a:latin typeface="Arial" pitchFamily="34" charset="0"/>
              <a:cs typeface="Arial" pitchFamily="34" charset="0"/>
            </a:rPr>
            <a:t>Rogers v Whitaker </a:t>
          </a:r>
          <a:r>
            <a:rPr lang="en-AU" sz="3200" b="1" kern="1200" dirty="0" smtClean="0">
              <a:latin typeface="Arial" pitchFamily="34" charset="0"/>
              <a:cs typeface="Arial" pitchFamily="34" charset="0"/>
            </a:rPr>
            <a:t>(1992)</a:t>
          </a:r>
          <a:endParaRPr lang="en-AU" sz="3200" b="1" kern="1200" dirty="0">
            <a:latin typeface="Arial" pitchFamily="34" charset="0"/>
            <a:cs typeface="Arial" pitchFamily="34" charset="0"/>
          </a:endParaRPr>
        </a:p>
      </dsp:txBody>
      <dsp:txXfrm>
        <a:off x="1852316" y="3672406"/>
        <a:ext cx="6932659" cy="984569"/>
      </dsp:txXfrm>
    </dsp:sp>
    <dsp:sp modelId="{573D3E8A-AEB3-422F-B87B-E7CD43941F73}">
      <dsp:nvSpPr>
        <dsp:cNvPr id="0" name=""/>
        <dsp:cNvSpPr/>
      </dsp:nvSpPr>
      <dsp:spPr>
        <a:xfrm>
          <a:off x="3934017" y="2108970"/>
          <a:ext cx="379050" cy="37905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99E591-4697-42ED-8A60-40B5234FBAF2}">
      <dsp:nvSpPr>
        <dsp:cNvPr id="0" name=""/>
        <dsp:cNvSpPr/>
      </dsp:nvSpPr>
      <dsp:spPr>
        <a:xfrm>
          <a:off x="3671748" y="2490988"/>
          <a:ext cx="5113227" cy="1007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851" tIns="0" rIns="0" bIns="0" numCol="1" spcCol="1270" anchor="t" anchorCtr="0">
          <a:noAutofit/>
        </a:bodyPr>
        <a:lstStyle/>
        <a:p>
          <a:pPr lvl="0" algn="l" defTabSz="1422400">
            <a:lnSpc>
              <a:spcPct val="90000"/>
            </a:lnSpc>
            <a:spcBef>
              <a:spcPct val="0"/>
            </a:spcBef>
            <a:spcAft>
              <a:spcPct val="35000"/>
            </a:spcAft>
          </a:pPr>
          <a:r>
            <a:rPr lang="en-AU" sz="3200" b="1" i="1" kern="1200" dirty="0" err="1" smtClean="0">
              <a:latin typeface="Arial" pitchFamily="34" charset="0"/>
              <a:cs typeface="Arial" pitchFamily="34" charset="0"/>
            </a:rPr>
            <a:t>Naxis</a:t>
          </a:r>
          <a:r>
            <a:rPr lang="en-AU" sz="3200" b="1" i="1" kern="1200" dirty="0" smtClean="0">
              <a:latin typeface="Arial" pitchFamily="34" charset="0"/>
              <a:cs typeface="Arial" pitchFamily="34" charset="0"/>
            </a:rPr>
            <a:t> v Western General Hospital </a:t>
          </a:r>
          <a:r>
            <a:rPr lang="en-AU" sz="3200" b="1" kern="1200" dirty="0" smtClean="0">
              <a:latin typeface="Arial" pitchFamily="34" charset="0"/>
              <a:cs typeface="Arial" pitchFamily="34" charset="0"/>
            </a:rPr>
            <a:t>(1999)</a:t>
          </a:r>
          <a:endParaRPr lang="en-AU" sz="3200" b="1" kern="1200" dirty="0">
            <a:latin typeface="Arial" pitchFamily="34" charset="0"/>
            <a:cs typeface="Arial" pitchFamily="34" charset="0"/>
          </a:endParaRPr>
        </a:p>
      </dsp:txBody>
      <dsp:txXfrm>
        <a:off x="3671748" y="2490988"/>
        <a:ext cx="5113227" cy="1007270"/>
      </dsp:txXfrm>
    </dsp:sp>
    <dsp:sp modelId="{27E37455-9FD0-48FF-8866-5AB7557989D1}">
      <dsp:nvSpPr>
        <dsp:cNvPr id="0" name=""/>
        <dsp:cNvSpPr/>
      </dsp:nvSpPr>
      <dsp:spPr>
        <a:xfrm>
          <a:off x="6159928" y="1275261"/>
          <a:ext cx="524218" cy="52421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E3445A-22F9-4070-8F52-B18E3861F8E5}">
      <dsp:nvSpPr>
        <dsp:cNvPr id="0" name=""/>
        <dsp:cNvSpPr/>
      </dsp:nvSpPr>
      <dsp:spPr>
        <a:xfrm>
          <a:off x="6423922" y="1368149"/>
          <a:ext cx="2361053" cy="114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7772" tIns="0" rIns="0" bIns="0" numCol="1" spcCol="1270" anchor="t" anchorCtr="0">
          <a:noAutofit/>
        </a:bodyPr>
        <a:lstStyle/>
        <a:p>
          <a:pPr lvl="0" algn="l" defTabSz="1066800">
            <a:lnSpc>
              <a:spcPct val="90000"/>
            </a:lnSpc>
            <a:spcBef>
              <a:spcPct val="0"/>
            </a:spcBef>
            <a:spcAft>
              <a:spcPct val="35000"/>
            </a:spcAft>
          </a:pPr>
          <a:r>
            <a:rPr lang="en-AU" sz="2400" b="1" kern="1200" dirty="0" smtClean="0">
              <a:latin typeface="Arial" pitchFamily="34" charset="0"/>
              <a:cs typeface="Arial" pitchFamily="34" charset="0"/>
            </a:rPr>
            <a:t>Civil Liability Act reform (2002)</a:t>
          </a:r>
          <a:endParaRPr lang="en-AU" sz="2400" b="1" kern="1200" dirty="0">
            <a:latin typeface="Arial" pitchFamily="34" charset="0"/>
            <a:cs typeface="Arial" pitchFamily="34" charset="0"/>
          </a:endParaRPr>
        </a:p>
      </dsp:txBody>
      <dsp:txXfrm>
        <a:off x="6423922" y="1368149"/>
        <a:ext cx="2361053" cy="11460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0E1F4D-7BE5-4074-98F6-543F8F43E40A}">
      <dsp:nvSpPr>
        <dsp:cNvPr id="0" name=""/>
        <dsp:cNvSpPr/>
      </dsp:nvSpPr>
      <dsp:spPr>
        <a:xfrm>
          <a:off x="5742439" y="0"/>
          <a:ext cx="2849906" cy="49563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62712" tIns="362712" rIns="362712" bIns="362712" numCol="1" spcCol="1270" anchor="ctr" anchorCtr="0">
          <a:noAutofit/>
        </a:bodyPr>
        <a:lstStyle/>
        <a:p>
          <a:pPr lvl="0" algn="ctr" defTabSz="2266950">
            <a:lnSpc>
              <a:spcPct val="90000"/>
            </a:lnSpc>
            <a:spcBef>
              <a:spcPct val="0"/>
            </a:spcBef>
            <a:spcAft>
              <a:spcPct val="35000"/>
            </a:spcAft>
          </a:pPr>
          <a:endParaRPr lang="en-AU" sz="5100" kern="1200" dirty="0"/>
        </a:p>
      </dsp:txBody>
      <dsp:txXfrm>
        <a:off x="5742439" y="0"/>
        <a:ext cx="2849906" cy="1486919"/>
      </dsp:txXfrm>
    </dsp:sp>
    <dsp:sp modelId="{8A8D7955-A4B2-404D-845A-18614B6C6A6F}">
      <dsp:nvSpPr>
        <dsp:cNvPr id="0" name=""/>
        <dsp:cNvSpPr/>
      </dsp:nvSpPr>
      <dsp:spPr>
        <a:xfrm>
          <a:off x="2967534" y="0"/>
          <a:ext cx="2378490" cy="49563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62712" tIns="362712" rIns="362712" bIns="362712" numCol="1" spcCol="1270" anchor="ctr" anchorCtr="0">
          <a:noAutofit/>
        </a:bodyPr>
        <a:lstStyle/>
        <a:p>
          <a:pPr lvl="0" algn="ctr" defTabSz="2266950">
            <a:lnSpc>
              <a:spcPct val="90000"/>
            </a:lnSpc>
            <a:spcBef>
              <a:spcPct val="0"/>
            </a:spcBef>
            <a:spcAft>
              <a:spcPct val="35000"/>
            </a:spcAft>
          </a:pPr>
          <a:endParaRPr lang="en-AU" sz="5100" kern="1200" dirty="0"/>
        </a:p>
      </dsp:txBody>
      <dsp:txXfrm>
        <a:off x="2967534" y="0"/>
        <a:ext cx="2378490" cy="1486919"/>
      </dsp:txXfrm>
    </dsp:sp>
    <dsp:sp modelId="{9461D321-1462-48C0-ACB6-082C7EA33643}">
      <dsp:nvSpPr>
        <dsp:cNvPr id="0" name=""/>
        <dsp:cNvSpPr/>
      </dsp:nvSpPr>
      <dsp:spPr>
        <a:xfrm>
          <a:off x="192628" y="0"/>
          <a:ext cx="2378490" cy="49563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62712" tIns="362712" rIns="362712" bIns="362712" numCol="1" spcCol="1270" anchor="ctr" anchorCtr="0">
          <a:noAutofit/>
        </a:bodyPr>
        <a:lstStyle/>
        <a:p>
          <a:pPr lvl="0" algn="ctr" defTabSz="2266950">
            <a:lnSpc>
              <a:spcPct val="90000"/>
            </a:lnSpc>
            <a:spcBef>
              <a:spcPct val="0"/>
            </a:spcBef>
            <a:spcAft>
              <a:spcPct val="35000"/>
            </a:spcAft>
          </a:pPr>
          <a:endParaRPr lang="en-AU" sz="5100" kern="1200" dirty="0"/>
        </a:p>
      </dsp:txBody>
      <dsp:txXfrm>
        <a:off x="192628" y="0"/>
        <a:ext cx="2378490" cy="1486919"/>
      </dsp:txXfrm>
    </dsp:sp>
    <dsp:sp modelId="{1D1A771E-366F-4D1A-8ADC-A7EFEBAA582F}">
      <dsp:nvSpPr>
        <dsp:cNvPr id="0" name=""/>
        <dsp:cNvSpPr/>
      </dsp:nvSpPr>
      <dsp:spPr>
        <a:xfrm>
          <a:off x="390836" y="2319785"/>
          <a:ext cx="1982075" cy="17743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AU" sz="2000" b="1" kern="1200" dirty="0" smtClean="0">
              <a:latin typeface="Arial" pitchFamily="34" charset="0"/>
              <a:cs typeface="Arial" pitchFamily="34" charset="0"/>
            </a:rPr>
            <a:t>Standard of Care</a:t>
          </a:r>
          <a:endParaRPr lang="en-AU" sz="2000" b="1" kern="1200" dirty="0">
            <a:latin typeface="Arial" pitchFamily="34" charset="0"/>
            <a:cs typeface="Arial" pitchFamily="34" charset="0"/>
          </a:endParaRPr>
        </a:p>
      </dsp:txBody>
      <dsp:txXfrm>
        <a:off x="442805" y="2371754"/>
        <a:ext cx="1878137" cy="1670415"/>
      </dsp:txXfrm>
    </dsp:sp>
    <dsp:sp modelId="{D4ADF027-1563-4D98-95AB-B34D39AEC2FE}">
      <dsp:nvSpPr>
        <dsp:cNvPr id="0" name=""/>
        <dsp:cNvSpPr/>
      </dsp:nvSpPr>
      <dsp:spPr>
        <a:xfrm rot="19228144">
          <a:off x="2255356" y="2861827"/>
          <a:ext cx="1027939" cy="35991"/>
        </a:xfrm>
        <a:custGeom>
          <a:avLst/>
          <a:gdLst/>
          <a:ahLst/>
          <a:cxnLst/>
          <a:rect l="0" t="0" r="0" b="0"/>
          <a:pathLst>
            <a:path>
              <a:moveTo>
                <a:pt x="0" y="17995"/>
              </a:moveTo>
              <a:lnTo>
                <a:pt x="1027939" y="179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AU" sz="500" kern="1200"/>
        </a:p>
      </dsp:txBody>
      <dsp:txXfrm>
        <a:off x="2743628" y="2854124"/>
        <a:ext cx="51396" cy="51396"/>
      </dsp:txXfrm>
    </dsp:sp>
    <dsp:sp modelId="{1EF6A3F9-F131-4F81-BB8D-258F74107DC5}">
      <dsp:nvSpPr>
        <dsp:cNvPr id="0" name=""/>
        <dsp:cNvSpPr/>
      </dsp:nvSpPr>
      <dsp:spPr>
        <a:xfrm>
          <a:off x="3165741" y="1656181"/>
          <a:ext cx="1982075" cy="17930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AU" sz="2000" b="1" kern="1200" dirty="0" smtClean="0">
              <a:latin typeface="Arial" pitchFamily="34" charset="0"/>
              <a:cs typeface="Arial" pitchFamily="34" charset="0"/>
            </a:rPr>
            <a:t>Diagnosis/</a:t>
          </a:r>
        </a:p>
        <a:p>
          <a:pPr lvl="0" algn="ctr" defTabSz="889000">
            <a:lnSpc>
              <a:spcPct val="90000"/>
            </a:lnSpc>
            <a:spcBef>
              <a:spcPct val="0"/>
            </a:spcBef>
            <a:spcAft>
              <a:spcPct val="35000"/>
            </a:spcAft>
          </a:pPr>
          <a:r>
            <a:rPr lang="en-AU" sz="2000" b="1" kern="1200" dirty="0" smtClean="0">
              <a:latin typeface="Arial" pitchFamily="34" charset="0"/>
              <a:cs typeface="Arial" pitchFamily="34" charset="0"/>
            </a:rPr>
            <a:t>treatment</a:t>
          </a:r>
          <a:endParaRPr lang="en-AU" sz="2000" b="1" kern="1200" dirty="0">
            <a:latin typeface="Arial" pitchFamily="34" charset="0"/>
            <a:cs typeface="Arial" pitchFamily="34" charset="0"/>
          </a:endParaRPr>
        </a:p>
      </dsp:txBody>
      <dsp:txXfrm>
        <a:off x="3218256" y="1708696"/>
        <a:ext cx="1877045" cy="1687975"/>
      </dsp:txXfrm>
    </dsp:sp>
    <dsp:sp modelId="{C9AE9C0C-84A9-40CF-9CE7-1FDCF92D4EAE}">
      <dsp:nvSpPr>
        <dsp:cNvPr id="0" name=""/>
        <dsp:cNvSpPr/>
      </dsp:nvSpPr>
      <dsp:spPr>
        <a:xfrm rot="19407454">
          <a:off x="5045960" y="2226183"/>
          <a:ext cx="1036263" cy="35991"/>
        </a:xfrm>
        <a:custGeom>
          <a:avLst/>
          <a:gdLst/>
          <a:ahLst/>
          <a:cxnLst/>
          <a:rect l="0" t="0" r="0" b="0"/>
          <a:pathLst>
            <a:path>
              <a:moveTo>
                <a:pt x="0" y="17995"/>
              </a:moveTo>
              <a:lnTo>
                <a:pt x="1036263" y="1799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AU" sz="500" kern="1200"/>
        </a:p>
      </dsp:txBody>
      <dsp:txXfrm>
        <a:off x="5538185" y="2218272"/>
        <a:ext cx="51813" cy="51813"/>
      </dsp:txXfrm>
    </dsp:sp>
    <dsp:sp modelId="{40A39C2F-FFB2-44F8-90F5-6A76B56D5B13}">
      <dsp:nvSpPr>
        <dsp:cNvPr id="0" name=""/>
        <dsp:cNvSpPr/>
      </dsp:nvSpPr>
      <dsp:spPr>
        <a:xfrm>
          <a:off x="5980367" y="1440155"/>
          <a:ext cx="2371077" cy="9910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AU" sz="2000" b="1" kern="1200" dirty="0" smtClean="0">
              <a:latin typeface="Arial" pitchFamily="34" charset="0"/>
              <a:cs typeface="Arial" pitchFamily="34" charset="0"/>
            </a:rPr>
            <a:t>Patient’s contribution limited</a:t>
          </a:r>
          <a:endParaRPr lang="en-AU" sz="2000" b="1" kern="1200" dirty="0">
            <a:latin typeface="Arial" pitchFamily="34" charset="0"/>
            <a:cs typeface="Arial" pitchFamily="34" charset="0"/>
          </a:endParaRPr>
        </a:p>
      </dsp:txBody>
      <dsp:txXfrm>
        <a:off x="6009393" y="1469181"/>
        <a:ext cx="2313025" cy="932985"/>
      </dsp:txXfrm>
    </dsp:sp>
    <dsp:sp modelId="{21493A74-B73E-4638-9FA1-DA77009F45FD}">
      <dsp:nvSpPr>
        <dsp:cNvPr id="0" name=""/>
        <dsp:cNvSpPr/>
      </dsp:nvSpPr>
      <dsp:spPr>
        <a:xfrm rot="2142401">
          <a:off x="5056045" y="2819611"/>
          <a:ext cx="976373" cy="35991"/>
        </a:xfrm>
        <a:custGeom>
          <a:avLst/>
          <a:gdLst/>
          <a:ahLst/>
          <a:cxnLst/>
          <a:rect l="0" t="0" r="0" b="0"/>
          <a:pathLst>
            <a:path>
              <a:moveTo>
                <a:pt x="0" y="17995"/>
              </a:moveTo>
              <a:lnTo>
                <a:pt x="976373" y="1799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AU" sz="500" kern="1200"/>
        </a:p>
      </dsp:txBody>
      <dsp:txXfrm>
        <a:off x="5519822" y="2813198"/>
        <a:ext cx="48818" cy="48818"/>
      </dsp:txXfrm>
    </dsp:sp>
    <dsp:sp modelId="{D677FED2-8C5B-416B-A27D-24A60EB663C7}">
      <dsp:nvSpPr>
        <dsp:cNvPr id="0" name=""/>
        <dsp:cNvSpPr/>
      </dsp:nvSpPr>
      <dsp:spPr>
        <a:xfrm>
          <a:off x="5940646" y="2627011"/>
          <a:ext cx="2371077" cy="9910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AU" sz="2000" b="1" kern="1200" dirty="0" smtClean="0">
              <a:latin typeface="Arial" pitchFamily="34" charset="0"/>
              <a:cs typeface="Arial" pitchFamily="34" charset="0"/>
            </a:rPr>
            <a:t>Provided according to practitioner’s skill</a:t>
          </a:r>
          <a:endParaRPr lang="en-AU" sz="2000" b="1" kern="1200" dirty="0">
            <a:latin typeface="Arial" pitchFamily="34" charset="0"/>
            <a:cs typeface="Arial" pitchFamily="34" charset="0"/>
          </a:endParaRPr>
        </a:p>
      </dsp:txBody>
      <dsp:txXfrm>
        <a:off x="5969672" y="2656037"/>
        <a:ext cx="2313025" cy="932985"/>
      </dsp:txXfrm>
    </dsp:sp>
    <dsp:sp modelId="{0CA70C8C-1563-43EA-9E20-45A187D7A55F}">
      <dsp:nvSpPr>
        <dsp:cNvPr id="0" name=""/>
        <dsp:cNvSpPr/>
      </dsp:nvSpPr>
      <dsp:spPr>
        <a:xfrm rot="3247472">
          <a:off x="2090646" y="3741457"/>
          <a:ext cx="1363682" cy="35991"/>
        </a:xfrm>
        <a:custGeom>
          <a:avLst/>
          <a:gdLst/>
          <a:ahLst/>
          <a:cxnLst/>
          <a:rect l="0" t="0" r="0" b="0"/>
          <a:pathLst>
            <a:path>
              <a:moveTo>
                <a:pt x="0" y="17995"/>
              </a:moveTo>
              <a:lnTo>
                <a:pt x="1363682" y="179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AU" sz="500" kern="1200"/>
        </a:p>
      </dsp:txBody>
      <dsp:txXfrm>
        <a:off x="2738395" y="3725361"/>
        <a:ext cx="68184" cy="68184"/>
      </dsp:txXfrm>
    </dsp:sp>
    <dsp:sp modelId="{C535D459-2402-46B5-96DC-DA4D35601B45}">
      <dsp:nvSpPr>
        <dsp:cNvPr id="0" name=""/>
        <dsp:cNvSpPr/>
      </dsp:nvSpPr>
      <dsp:spPr>
        <a:xfrm>
          <a:off x="3172064" y="3816425"/>
          <a:ext cx="1982075" cy="9910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AU" sz="2000" b="1" kern="1200" dirty="0" smtClean="0">
              <a:latin typeface="Arial" pitchFamily="34" charset="0"/>
              <a:cs typeface="Arial" pitchFamily="34" charset="0"/>
            </a:rPr>
            <a:t>Advice</a:t>
          </a:r>
          <a:endParaRPr lang="en-AU" sz="2000" b="1" kern="1200" dirty="0">
            <a:latin typeface="Arial" pitchFamily="34" charset="0"/>
            <a:cs typeface="Arial" pitchFamily="34" charset="0"/>
          </a:endParaRPr>
        </a:p>
      </dsp:txBody>
      <dsp:txXfrm>
        <a:off x="3201090" y="3845451"/>
        <a:ext cx="1924023" cy="932985"/>
      </dsp:txXfrm>
    </dsp:sp>
    <dsp:sp modelId="{5AD9330B-1649-4145-977F-870B1816B437}">
      <dsp:nvSpPr>
        <dsp:cNvPr id="0" name=""/>
        <dsp:cNvSpPr/>
      </dsp:nvSpPr>
      <dsp:spPr>
        <a:xfrm rot="21382966">
          <a:off x="5153354" y="4269088"/>
          <a:ext cx="788077" cy="35991"/>
        </a:xfrm>
        <a:custGeom>
          <a:avLst/>
          <a:gdLst/>
          <a:ahLst/>
          <a:cxnLst/>
          <a:rect l="0" t="0" r="0" b="0"/>
          <a:pathLst>
            <a:path>
              <a:moveTo>
                <a:pt x="0" y="17995"/>
              </a:moveTo>
              <a:lnTo>
                <a:pt x="788077" y="1799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AU" sz="500" kern="1200"/>
        </a:p>
      </dsp:txBody>
      <dsp:txXfrm>
        <a:off x="5527691" y="4267382"/>
        <a:ext cx="39403" cy="39403"/>
      </dsp:txXfrm>
    </dsp:sp>
    <dsp:sp modelId="{60FD093A-EAD8-41C4-94F8-1CF60CAC6A87}">
      <dsp:nvSpPr>
        <dsp:cNvPr id="0" name=""/>
        <dsp:cNvSpPr/>
      </dsp:nvSpPr>
      <dsp:spPr>
        <a:xfrm>
          <a:off x="5940646" y="3766705"/>
          <a:ext cx="2417854" cy="9910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AU" sz="2000" b="1" kern="1200" dirty="0" smtClean="0">
              <a:latin typeface="Arial" pitchFamily="34" charset="0"/>
              <a:cs typeface="Arial" pitchFamily="34" charset="0"/>
            </a:rPr>
            <a:t>Valid Consent</a:t>
          </a:r>
          <a:endParaRPr lang="en-AU" sz="2000" b="1" kern="1200" dirty="0">
            <a:latin typeface="Arial" pitchFamily="34" charset="0"/>
            <a:cs typeface="Arial" pitchFamily="34" charset="0"/>
          </a:endParaRPr>
        </a:p>
      </dsp:txBody>
      <dsp:txXfrm>
        <a:off x="5969672" y="3795731"/>
        <a:ext cx="2359802" cy="932985"/>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89938" cy="49363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777607" y="1"/>
            <a:ext cx="2889938" cy="493633"/>
          </a:xfrm>
          <a:prstGeom prst="rect">
            <a:avLst/>
          </a:prstGeom>
        </p:spPr>
        <p:txBody>
          <a:bodyPr vert="horz" lIns="91440" tIns="45720" rIns="91440" bIns="45720" rtlCol="0"/>
          <a:lstStyle>
            <a:lvl1pPr algn="r">
              <a:defRPr sz="1200"/>
            </a:lvl1pPr>
          </a:lstStyle>
          <a:p>
            <a:fld id="{7A12AAC5-2D38-4CDB-864E-690217A258AB}" type="datetimeFigureOut">
              <a:rPr lang="en-US" smtClean="0"/>
              <a:pPr/>
              <a:t>4/9/2014</a:t>
            </a:fld>
            <a:endParaRPr lang="en-AU"/>
          </a:p>
        </p:txBody>
      </p:sp>
      <p:sp>
        <p:nvSpPr>
          <p:cNvPr id="4" name="Footer Placeholder 3"/>
          <p:cNvSpPr>
            <a:spLocks noGrp="1"/>
          </p:cNvSpPr>
          <p:nvPr>
            <p:ph type="ftr" sz="quarter" idx="2"/>
          </p:nvPr>
        </p:nvSpPr>
        <p:spPr>
          <a:xfrm>
            <a:off x="0" y="9377318"/>
            <a:ext cx="2889938" cy="493633"/>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777607" y="9377318"/>
            <a:ext cx="2889938" cy="493633"/>
          </a:xfrm>
          <a:prstGeom prst="rect">
            <a:avLst/>
          </a:prstGeom>
        </p:spPr>
        <p:txBody>
          <a:bodyPr vert="horz" lIns="91440" tIns="45720" rIns="91440" bIns="45720" rtlCol="0" anchor="b"/>
          <a:lstStyle>
            <a:lvl1pPr algn="r">
              <a:defRPr sz="1200"/>
            </a:lvl1pPr>
          </a:lstStyle>
          <a:p>
            <a:fld id="{8DC98BC9-A2FF-4B8E-945F-2973EA247769}" type="slidenum">
              <a:rPr lang="en-AU" smtClean="0"/>
              <a:pPr/>
              <a:t>‹#›</a:t>
            </a:fld>
            <a:endParaRPr lang="en-AU"/>
          </a:p>
        </p:txBody>
      </p:sp>
    </p:spTree>
    <p:extLst>
      <p:ext uri="{BB962C8B-B14F-4D97-AF65-F5344CB8AC3E}">
        <p14:creationId xmlns:p14="http://schemas.microsoft.com/office/powerpoint/2010/main" val="42703469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89938" cy="49363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777607" y="1"/>
            <a:ext cx="2889938" cy="493633"/>
          </a:xfrm>
          <a:prstGeom prst="rect">
            <a:avLst/>
          </a:prstGeom>
        </p:spPr>
        <p:txBody>
          <a:bodyPr vert="horz" lIns="91440" tIns="45720" rIns="91440" bIns="45720" rtlCol="0"/>
          <a:lstStyle>
            <a:lvl1pPr algn="r">
              <a:defRPr sz="1200"/>
            </a:lvl1pPr>
          </a:lstStyle>
          <a:p>
            <a:fld id="{EC9969C8-1454-4861-B97C-6C0F8CDE9EB7}" type="datetimeFigureOut">
              <a:rPr lang="en-AU" smtClean="0"/>
              <a:pPr/>
              <a:t>9/04/2014</a:t>
            </a:fld>
            <a:endParaRPr lang="en-AU"/>
          </a:p>
        </p:txBody>
      </p:sp>
      <p:sp>
        <p:nvSpPr>
          <p:cNvPr id="4" name="Slide Image Placeholder 3"/>
          <p:cNvSpPr>
            <a:spLocks noGrp="1" noRot="1" noChangeAspect="1"/>
          </p:cNvSpPr>
          <p:nvPr>
            <p:ph type="sldImg" idx="2"/>
          </p:nvPr>
        </p:nvSpPr>
        <p:spPr>
          <a:xfrm>
            <a:off x="866775" y="739775"/>
            <a:ext cx="4937125" cy="3703638"/>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66909" y="4689515"/>
            <a:ext cx="5335270" cy="444269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377318"/>
            <a:ext cx="2889938" cy="493633"/>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777607" y="9377318"/>
            <a:ext cx="2889938" cy="493633"/>
          </a:xfrm>
          <a:prstGeom prst="rect">
            <a:avLst/>
          </a:prstGeom>
        </p:spPr>
        <p:txBody>
          <a:bodyPr vert="horz" lIns="91440" tIns="45720" rIns="91440" bIns="45720" rtlCol="0" anchor="b"/>
          <a:lstStyle>
            <a:lvl1pPr algn="r">
              <a:defRPr sz="1200"/>
            </a:lvl1pPr>
          </a:lstStyle>
          <a:p>
            <a:fld id="{BB4E6513-701C-4C3E-B0EB-C5E4F509CA2A}" type="slidenum">
              <a:rPr lang="en-AU" smtClean="0"/>
              <a:pPr/>
              <a:t>‹#›</a:t>
            </a:fld>
            <a:endParaRPr lang="en-AU"/>
          </a:p>
        </p:txBody>
      </p:sp>
    </p:spTree>
    <p:extLst>
      <p:ext uri="{BB962C8B-B14F-4D97-AF65-F5344CB8AC3E}">
        <p14:creationId xmlns:p14="http://schemas.microsoft.com/office/powerpoint/2010/main" val="2581884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E927B6E-DA28-4A55-BBEC-198C98934BA2}" type="datetime1">
              <a:rPr lang="en-US" smtClean="0"/>
              <a:t>4/9/2014</a:t>
            </a:fld>
            <a:endParaRPr lang="en-AU"/>
          </a:p>
        </p:txBody>
      </p:sp>
      <p:sp>
        <p:nvSpPr>
          <p:cNvPr id="19" name="Footer Placeholder 18"/>
          <p:cNvSpPr>
            <a:spLocks noGrp="1"/>
          </p:cNvSpPr>
          <p:nvPr>
            <p:ph type="ftr" sz="quarter" idx="11"/>
          </p:nvPr>
        </p:nvSpPr>
        <p:spPr/>
        <p:txBody>
          <a:bodyPr/>
          <a:lstStyle/>
          <a:p>
            <a:r>
              <a:rPr lang="en-AU" smtClean="0"/>
              <a:t>Presentation to XXVIII ASGO Scientific Meeting by Prof L McCrimmon 5 July 2013</a:t>
            </a:r>
            <a:endParaRPr lang="en-AU"/>
          </a:p>
        </p:txBody>
      </p:sp>
      <p:sp>
        <p:nvSpPr>
          <p:cNvPr id="27" name="Slide Number Placeholder 26"/>
          <p:cNvSpPr>
            <a:spLocks noGrp="1"/>
          </p:cNvSpPr>
          <p:nvPr>
            <p:ph type="sldNum" sz="quarter" idx="12"/>
          </p:nvPr>
        </p:nvSpPr>
        <p:spPr/>
        <p:txBody>
          <a:bodyPr/>
          <a:lstStyle/>
          <a:p>
            <a:fld id="{18E0F776-2D3B-44E2-A60E-52F3CF1A2992}" type="slidenum">
              <a:rPr lang="en-AU" smtClean="0"/>
              <a:pPr/>
              <a:t>‹#›</a:t>
            </a:fld>
            <a:endParaRPr lang="en-A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F2F7C57-4BD3-4933-A2CF-0A031BD0B5B0}" type="datetime1">
              <a:rPr lang="en-US" smtClean="0"/>
              <a:t>4/9/2014</a:t>
            </a:fld>
            <a:endParaRPr lang="en-AU"/>
          </a:p>
        </p:txBody>
      </p:sp>
      <p:sp>
        <p:nvSpPr>
          <p:cNvPr id="5" name="Footer Placeholder 4"/>
          <p:cNvSpPr>
            <a:spLocks noGrp="1"/>
          </p:cNvSpPr>
          <p:nvPr>
            <p:ph type="ftr" sz="quarter" idx="11"/>
          </p:nvPr>
        </p:nvSpPr>
        <p:spPr/>
        <p:txBody>
          <a:bodyPr/>
          <a:lstStyle/>
          <a:p>
            <a:r>
              <a:rPr lang="en-AU" smtClean="0"/>
              <a:t>Presentation to XXVIII ASGO Scientific Meeting by Prof L McCrimmon 5 July 2013</a:t>
            </a:r>
            <a:endParaRPr lang="en-AU"/>
          </a:p>
        </p:txBody>
      </p:sp>
      <p:sp>
        <p:nvSpPr>
          <p:cNvPr id="6" name="Slide Number Placeholder 5"/>
          <p:cNvSpPr>
            <a:spLocks noGrp="1"/>
          </p:cNvSpPr>
          <p:nvPr>
            <p:ph type="sldNum" sz="quarter" idx="12"/>
          </p:nvPr>
        </p:nvSpPr>
        <p:spPr/>
        <p:txBody>
          <a:bodyPr/>
          <a:lstStyle/>
          <a:p>
            <a:fld id="{18E0F776-2D3B-44E2-A60E-52F3CF1A2992}" type="slidenum">
              <a:rPr lang="en-AU" smtClean="0"/>
              <a:pPr/>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DA56906-4DC5-40B8-8FAB-0769A2C67623}" type="datetime1">
              <a:rPr lang="en-US" smtClean="0"/>
              <a:t>4/9/2014</a:t>
            </a:fld>
            <a:endParaRPr lang="en-AU"/>
          </a:p>
        </p:txBody>
      </p:sp>
      <p:sp>
        <p:nvSpPr>
          <p:cNvPr id="5" name="Footer Placeholder 4"/>
          <p:cNvSpPr>
            <a:spLocks noGrp="1"/>
          </p:cNvSpPr>
          <p:nvPr>
            <p:ph type="ftr" sz="quarter" idx="11"/>
          </p:nvPr>
        </p:nvSpPr>
        <p:spPr/>
        <p:txBody>
          <a:bodyPr/>
          <a:lstStyle/>
          <a:p>
            <a:r>
              <a:rPr lang="en-AU" smtClean="0"/>
              <a:t>Presentation to XXVIII ASGO Scientific Meeting by Prof L McCrimmon 5 July 2013</a:t>
            </a:r>
            <a:endParaRPr lang="en-AU"/>
          </a:p>
        </p:txBody>
      </p:sp>
      <p:sp>
        <p:nvSpPr>
          <p:cNvPr id="6" name="Slide Number Placeholder 5"/>
          <p:cNvSpPr>
            <a:spLocks noGrp="1"/>
          </p:cNvSpPr>
          <p:nvPr>
            <p:ph type="sldNum" sz="quarter" idx="12"/>
          </p:nvPr>
        </p:nvSpPr>
        <p:spPr/>
        <p:txBody>
          <a:bodyPr/>
          <a:lstStyle/>
          <a:p>
            <a:fld id="{18E0F776-2D3B-44E2-A60E-52F3CF1A2992}" type="slidenum">
              <a:rPr lang="en-AU" smtClean="0"/>
              <a:pPr/>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8E88EB9-BCDB-4A04-AD29-CD668D32D6AB}" type="datetime1">
              <a:rPr lang="en-US" smtClean="0"/>
              <a:t>4/9/2014</a:t>
            </a:fld>
            <a:endParaRPr lang="en-AU"/>
          </a:p>
        </p:txBody>
      </p:sp>
      <p:sp>
        <p:nvSpPr>
          <p:cNvPr id="5" name="Footer Placeholder 4"/>
          <p:cNvSpPr>
            <a:spLocks noGrp="1"/>
          </p:cNvSpPr>
          <p:nvPr>
            <p:ph type="ftr" sz="quarter" idx="11"/>
          </p:nvPr>
        </p:nvSpPr>
        <p:spPr/>
        <p:txBody>
          <a:bodyPr/>
          <a:lstStyle/>
          <a:p>
            <a:r>
              <a:rPr lang="en-AU" smtClean="0"/>
              <a:t>Presentation to XXVIII ASGO Scientific Meeting by Prof L McCrimmon 5 July 2013</a:t>
            </a:r>
            <a:endParaRPr lang="en-AU"/>
          </a:p>
        </p:txBody>
      </p:sp>
      <p:sp>
        <p:nvSpPr>
          <p:cNvPr id="6" name="Slide Number Placeholder 5"/>
          <p:cNvSpPr>
            <a:spLocks noGrp="1"/>
          </p:cNvSpPr>
          <p:nvPr>
            <p:ph type="sldNum" sz="quarter" idx="12"/>
          </p:nvPr>
        </p:nvSpPr>
        <p:spPr/>
        <p:txBody>
          <a:bodyPr/>
          <a:lstStyle/>
          <a:p>
            <a:fld id="{18E0F776-2D3B-44E2-A60E-52F3CF1A2992}" type="slidenum">
              <a:rPr lang="en-AU" smtClean="0"/>
              <a:pPr/>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1E01124-1985-4779-A3D8-2C0CA36D353C}" type="datetime1">
              <a:rPr lang="en-US" smtClean="0"/>
              <a:t>4/9/2014</a:t>
            </a:fld>
            <a:endParaRPr lang="en-AU"/>
          </a:p>
        </p:txBody>
      </p:sp>
      <p:sp>
        <p:nvSpPr>
          <p:cNvPr id="5" name="Footer Placeholder 4"/>
          <p:cNvSpPr>
            <a:spLocks noGrp="1"/>
          </p:cNvSpPr>
          <p:nvPr>
            <p:ph type="ftr" sz="quarter" idx="11"/>
          </p:nvPr>
        </p:nvSpPr>
        <p:spPr/>
        <p:txBody>
          <a:bodyPr/>
          <a:lstStyle/>
          <a:p>
            <a:r>
              <a:rPr lang="en-AU" smtClean="0"/>
              <a:t>Presentation to XXVIII ASGO Scientific Meeting by Prof L McCrimmon 5 July 2013</a:t>
            </a:r>
            <a:endParaRPr lang="en-AU"/>
          </a:p>
        </p:txBody>
      </p:sp>
      <p:sp>
        <p:nvSpPr>
          <p:cNvPr id="6" name="Slide Number Placeholder 5"/>
          <p:cNvSpPr>
            <a:spLocks noGrp="1"/>
          </p:cNvSpPr>
          <p:nvPr>
            <p:ph type="sldNum" sz="quarter" idx="12"/>
          </p:nvPr>
        </p:nvSpPr>
        <p:spPr/>
        <p:txBody>
          <a:bodyPr/>
          <a:lstStyle/>
          <a:p>
            <a:fld id="{18E0F776-2D3B-44E2-A60E-52F3CF1A2992}" type="slidenum">
              <a:rPr lang="en-AU" smtClean="0"/>
              <a:pPr/>
              <a:t>‹#›</a:t>
            </a:fld>
            <a:endParaRPr lang="en-A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A1DB802-D7E0-4ACB-BF61-C6EE72E30DC5}" type="datetime1">
              <a:rPr lang="en-US" smtClean="0"/>
              <a:t>4/9/2014</a:t>
            </a:fld>
            <a:endParaRPr lang="en-AU"/>
          </a:p>
        </p:txBody>
      </p:sp>
      <p:sp>
        <p:nvSpPr>
          <p:cNvPr id="6" name="Footer Placeholder 5"/>
          <p:cNvSpPr>
            <a:spLocks noGrp="1"/>
          </p:cNvSpPr>
          <p:nvPr>
            <p:ph type="ftr" sz="quarter" idx="11"/>
          </p:nvPr>
        </p:nvSpPr>
        <p:spPr/>
        <p:txBody>
          <a:bodyPr/>
          <a:lstStyle/>
          <a:p>
            <a:r>
              <a:rPr lang="en-AU" smtClean="0"/>
              <a:t>Presentation to XXVIII ASGO Scientific Meeting by Prof L McCrimmon 5 July 2013</a:t>
            </a:r>
            <a:endParaRPr lang="en-AU"/>
          </a:p>
        </p:txBody>
      </p:sp>
      <p:sp>
        <p:nvSpPr>
          <p:cNvPr id="7" name="Slide Number Placeholder 6"/>
          <p:cNvSpPr>
            <a:spLocks noGrp="1"/>
          </p:cNvSpPr>
          <p:nvPr>
            <p:ph type="sldNum" sz="quarter" idx="12"/>
          </p:nvPr>
        </p:nvSpPr>
        <p:spPr/>
        <p:txBody>
          <a:bodyPr/>
          <a:lstStyle/>
          <a:p>
            <a:fld id="{18E0F776-2D3B-44E2-A60E-52F3CF1A2992}" type="slidenum">
              <a:rPr lang="en-AU" smtClean="0"/>
              <a:pPr/>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3395BCC-7422-4E77-A3BD-5DF1176EFCF3}" type="datetime1">
              <a:rPr lang="en-US" smtClean="0"/>
              <a:t>4/9/2014</a:t>
            </a:fld>
            <a:endParaRPr lang="en-AU"/>
          </a:p>
        </p:txBody>
      </p:sp>
      <p:sp>
        <p:nvSpPr>
          <p:cNvPr id="8" name="Footer Placeholder 7"/>
          <p:cNvSpPr>
            <a:spLocks noGrp="1"/>
          </p:cNvSpPr>
          <p:nvPr>
            <p:ph type="ftr" sz="quarter" idx="11"/>
          </p:nvPr>
        </p:nvSpPr>
        <p:spPr/>
        <p:txBody>
          <a:bodyPr/>
          <a:lstStyle/>
          <a:p>
            <a:r>
              <a:rPr lang="en-AU" smtClean="0"/>
              <a:t>Presentation to XXVIII ASGO Scientific Meeting by Prof L McCrimmon 5 July 2013</a:t>
            </a:r>
            <a:endParaRPr lang="en-AU"/>
          </a:p>
        </p:txBody>
      </p:sp>
      <p:sp>
        <p:nvSpPr>
          <p:cNvPr id="9" name="Slide Number Placeholder 8"/>
          <p:cNvSpPr>
            <a:spLocks noGrp="1"/>
          </p:cNvSpPr>
          <p:nvPr>
            <p:ph type="sldNum" sz="quarter" idx="12"/>
          </p:nvPr>
        </p:nvSpPr>
        <p:spPr/>
        <p:txBody>
          <a:bodyPr/>
          <a:lstStyle/>
          <a:p>
            <a:fld id="{18E0F776-2D3B-44E2-A60E-52F3CF1A2992}" type="slidenum">
              <a:rPr lang="en-AU" smtClean="0"/>
              <a:pPr/>
              <a:t>‹#›</a:t>
            </a:fld>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63580CE-AE91-4BFD-A587-B8E0FC801D09}" type="datetime1">
              <a:rPr lang="en-US" smtClean="0"/>
              <a:t>4/9/2014</a:t>
            </a:fld>
            <a:endParaRPr lang="en-AU"/>
          </a:p>
        </p:txBody>
      </p:sp>
      <p:sp>
        <p:nvSpPr>
          <p:cNvPr id="4" name="Footer Placeholder 3"/>
          <p:cNvSpPr>
            <a:spLocks noGrp="1"/>
          </p:cNvSpPr>
          <p:nvPr>
            <p:ph type="ftr" sz="quarter" idx="11"/>
          </p:nvPr>
        </p:nvSpPr>
        <p:spPr/>
        <p:txBody>
          <a:bodyPr/>
          <a:lstStyle/>
          <a:p>
            <a:r>
              <a:rPr lang="en-AU" smtClean="0"/>
              <a:t>Presentation to XXVIII ASGO Scientific Meeting by Prof L McCrimmon 5 July 2013</a:t>
            </a:r>
            <a:endParaRPr lang="en-AU"/>
          </a:p>
        </p:txBody>
      </p:sp>
      <p:sp>
        <p:nvSpPr>
          <p:cNvPr id="5" name="Slide Number Placeholder 4"/>
          <p:cNvSpPr>
            <a:spLocks noGrp="1"/>
          </p:cNvSpPr>
          <p:nvPr>
            <p:ph type="sldNum" sz="quarter" idx="12"/>
          </p:nvPr>
        </p:nvSpPr>
        <p:spPr/>
        <p:txBody>
          <a:bodyPr/>
          <a:lstStyle/>
          <a:p>
            <a:fld id="{18E0F776-2D3B-44E2-A60E-52F3CF1A2992}" type="slidenum">
              <a:rPr lang="en-AU" smtClean="0"/>
              <a:pPr/>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13C044-F376-490C-A3A8-9F9083107403}" type="datetime1">
              <a:rPr lang="en-US" smtClean="0"/>
              <a:t>4/9/2014</a:t>
            </a:fld>
            <a:endParaRPr lang="en-AU"/>
          </a:p>
        </p:txBody>
      </p:sp>
      <p:sp>
        <p:nvSpPr>
          <p:cNvPr id="3" name="Footer Placeholder 2"/>
          <p:cNvSpPr>
            <a:spLocks noGrp="1"/>
          </p:cNvSpPr>
          <p:nvPr>
            <p:ph type="ftr" sz="quarter" idx="11"/>
          </p:nvPr>
        </p:nvSpPr>
        <p:spPr/>
        <p:txBody>
          <a:bodyPr/>
          <a:lstStyle/>
          <a:p>
            <a:r>
              <a:rPr lang="en-AU" smtClean="0"/>
              <a:t>Presentation to XXVIII ASGO Scientific Meeting by Prof L McCrimmon 5 July 2013</a:t>
            </a:r>
            <a:endParaRPr lang="en-AU"/>
          </a:p>
        </p:txBody>
      </p:sp>
      <p:sp>
        <p:nvSpPr>
          <p:cNvPr id="4" name="Slide Number Placeholder 3"/>
          <p:cNvSpPr>
            <a:spLocks noGrp="1"/>
          </p:cNvSpPr>
          <p:nvPr>
            <p:ph type="sldNum" sz="quarter" idx="12"/>
          </p:nvPr>
        </p:nvSpPr>
        <p:spPr/>
        <p:txBody>
          <a:bodyPr/>
          <a:lstStyle/>
          <a:p>
            <a:fld id="{18E0F776-2D3B-44E2-A60E-52F3CF1A2992}" type="slidenum">
              <a:rPr lang="en-AU" smtClean="0"/>
              <a:pPr/>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6F71D96-85CA-4EA2-BFC3-C9981E33AD0D}" type="datetime1">
              <a:rPr lang="en-US" smtClean="0"/>
              <a:t>4/9/2014</a:t>
            </a:fld>
            <a:endParaRPr lang="en-AU"/>
          </a:p>
        </p:txBody>
      </p:sp>
      <p:sp>
        <p:nvSpPr>
          <p:cNvPr id="6" name="Footer Placeholder 5"/>
          <p:cNvSpPr>
            <a:spLocks noGrp="1"/>
          </p:cNvSpPr>
          <p:nvPr>
            <p:ph type="ftr" sz="quarter" idx="11"/>
          </p:nvPr>
        </p:nvSpPr>
        <p:spPr/>
        <p:txBody>
          <a:bodyPr/>
          <a:lstStyle/>
          <a:p>
            <a:r>
              <a:rPr lang="en-AU" smtClean="0"/>
              <a:t>Presentation to XXVIII ASGO Scientific Meeting by Prof L McCrimmon 5 July 2013</a:t>
            </a:r>
            <a:endParaRPr lang="en-AU"/>
          </a:p>
        </p:txBody>
      </p:sp>
      <p:sp>
        <p:nvSpPr>
          <p:cNvPr id="7" name="Slide Number Placeholder 6"/>
          <p:cNvSpPr>
            <a:spLocks noGrp="1"/>
          </p:cNvSpPr>
          <p:nvPr>
            <p:ph type="sldNum" sz="quarter" idx="12"/>
          </p:nvPr>
        </p:nvSpPr>
        <p:spPr/>
        <p:txBody>
          <a:bodyPr/>
          <a:lstStyle/>
          <a:p>
            <a:fld id="{18E0F776-2D3B-44E2-A60E-52F3CF1A2992}" type="slidenum">
              <a:rPr lang="en-AU" smtClean="0"/>
              <a:pPr/>
              <a:t>‹#›</a:t>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2E3CB0A-96B2-4D1F-87EC-BCB659D55A51}" type="datetime1">
              <a:rPr lang="en-US" smtClean="0"/>
              <a:t>4/9/2014</a:t>
            </a:fld>
            <a:endParaRPr lang="en-AU"/>
          </a:p>
        </p:txBody>
      </p:sp>
      <p:sp>
        <p:nvSpPr>
          <p:cNvPr id="6" name="Footer Placeholder 5"/>
          <p:cNvSpPr>
            <a:spLocks noGrp="1"/>
          </p:cNvSpPr>
          <p:nvPr>
            <p:ph type="ftr" sz="quarter" idx="11"/>
          </p:nvPr>
        </p:nvSpPr>
        <p:spPr/>
        <p:txBody>
          <a:bodyPr/>
          <a:lstStyle/>
          <a:p>
            <a:r>
              <a:rPr lang="en-AU" smtClean="0"/>
              <a:t>Presentation to XXVIII ASGO Scientific Meeting by Prof L McCrimmon 5 July 2013</a:t>
            </a:r>
            <a:endParaRPr lang="en-AU"/>
          </a:p>
        </p:txBody>
      </p:sp>
      <p:sp>
        <p:nvSpPr>
          <p:cNvPr id="7" name="Slide Number Placeholder 6"/>
          <p:cNvSpPr>
            <a:spLocks noGrp="1"/>
          </p:cNvSpPr>
          <p:nvPr>
            <p:ph type="sldNum" sz="quarter" idx="12"/>
          </p:nvPr>
        </p:nvSpPr>
        <p:spPr>
          <a:xfrm>
            <a:off x="8077200" y="6356350"/>
            <a:ext cx="609600" cy="365125"/>
          </a:xfrm>
        </p:spPr>
        <p:txBody>
          <a:bodyPr/>
          <a:lstStyle/>
          <a:p>
            <a:fld id="{18E0F776-2D3B-44E2-A60E-52F3CF1A2992}" type="slidenum">
              <a:rPr lang="en-AU" smtClean="0"/>
              <a:pPr/>
              <a:t>‹#›</a:t>
            </a:fld>
            <a:endParaRPr lang="en-A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2499BAD-B066-4D21-90F5-3514CE881EEA}" type="datetime1">
              <a:rPr lang="en-US" smtClean="0"/>
              <a:t>4/9/2014</a:t>
            </a:fld>
            <a:endParaRPr lang="en-A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AU" smtClean="0"/>
              <a:t>Presentation to XXVIII ASGO Scientific Meeting by Prof L McCrimmon 5 July 2013</a:t>
            </a:r>
            <a:endParaRPr lang="en-A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8E0F776-2D3B-44E2-A60E-52F3CF1A2992}" type="slidenum">
              <a:rPr lang="en-AU" smtClean="0"/>
              <a:pPr/>
              <a:t>‹#›</a:t>
            </a:fld>
            <a:endParaRPr lang="en-A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sldNum="0"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hyperlink" Target="mailto:lmccrimmon@williamforster.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07504" y="188640"/>
            <a:ext cx="5832648" cy="5976664"/>
          </a:xfrm>
        </p:spPr>
        <p:txBody>
          <a:bodyPr>
            <a:normAutofit fontScale="90000"/>
          </a:bodyPr>
          <a:lstStyle/>
          <a:p>
            <a:pPr algn="ctr"/>
            <a:r>
              <a:rPr lang="en-AU" sz="3200" b="1" dirty="0" smtClean="0">
                <a:solidFill>
                  <a:schemeClr val="tx1"/>
                </a:solidFill>
                <a:latin typeface="Arial" pitchFamily="34" charset="0"/>
                <a:cs typeface="Arial" pitchFamily="34" charset="0"/>
              </a:rPr>
              <a:t>Informed Consent for Major Gynaecologic Oncology Surgery</a:t>
            </a:r>
            <a:br>
              <a:rPr lang="en-AU" sz="3200" b="1" dirty="0" smtClean="0">
                <a:solidFill>
                  <a:schemeClr val="tx1"/>
                </a:solidFill>
                <a:latin typeface="Arial" pitchFamily="34" charset="0"/>
                <a:cs typeface="Arial" pitchFamily="34" charset="0"/>
              </a:rPr>
            </a:br>
            <a:r>
              <a:rPr lang="en-AU" sz="3200" b="1" smtClean="0">
                <a:latin typeface="Arial" pitchFamily="34" charset="0"/>
                <a:cs typeface="Arial" pitchFamily="34" charset="0"/>
              </a:rPr>
              <a:t/>
            </a:r>
            <a:br>
              <a:rPr lang="en-AU" sz="3200" b="1" smtClean="0">
                <a:latin typeface="Arial" pitchFamily="34" charset="0"/>
                <a:cs typeface="Arial" pitchFamily="34" charset="0"/>
              </a:rPr>
            </a:br>
            <a:r>
              <a:rPr lang="en-AU" sz="3200" b="1" smtClean="0">
                <a:latin typeface="Arial" pitchFamily="34" charset="0"/>
                <a:cs typeface="Arial" pitchFamily="34" charset="0"/>
              </a:rPr>
              <a:t>XXVIII Australian </a:t>
            </a:r>
            <a:r>
              <a:rPr lang="en-AU" sz="3200" b="1" dirty="0">
                <a:latin typeface="Arial" pitchFamily="34" charset="0"/>
                <a:cs typeface="Arial" pitchFamily="34" charset="0"/>
              </a:rPr>
              <a:t>Society of Gynaecologic Oncologists</a:t>
            </a:r>
            <a:br>
              <a:rPr lang="en-AU" sz="3200" b="1" dirty="0">
                <a:latin typeface="Arial" pitchFamily="34" charset="0"/>
                <a:cs typeface="Arial" pitchFamily="34" charset="0"/>
              </a:rPr>
            </a:br>
            <a:r>
              <a:rPr lang="en-AU" sz="3200" b="1" dirty="0" smtClean="0">
                <a:latin typeface="Arial" pitchFamily="34" charset="0"/>
                <a:cs typeface="Arial" pitchFamily="34" charset="0"/>
              </a:rPr>
              <a:t> </a:t>
            </a:r>
            <a:r>
              <a:rPr lang="en-AU" sz="3200" b="1" dirty="0">
                <a:latin typeface="Arial" pitchFamily="34" charset="0"/>
                <a:cs typeface="Arial" pitchFamily="34" charset="0"/>
              </a:rPr>
              <a:t>Scientific Meeting</a:t>
            </a:r>
            <a:r>
              <a:rPr lang="en-AU" sz="2800" dirty="0"/>
              <a:t/>
            </a:r>
            <a:br>
              <a:rPr lang="en-AU" sz="2800" dirty="0"/>
            </a:br>
            <a:r>
              <a:rPr lang="en-AU" sz="3200" b="1" dirty="0" smtClean="0">
                <a:latin typeface="Arial" pitchFamily="34" charset="0"/>
                <a:cs typeface="Arial" pitchFamily="34" charset="0"/>
              </a:rPr>
              <a:t/>
            </a:r>
            <a:br>
              <a:rPr lang="en-AU" sz="3200" b="1" dirty="0" smtClean="0">
                <a:latin typeface="Arial" pitchFamily="34" charset="0"/>
                <a:cs typeface="Arial" pitchFamily="34" charset="0"/>
              </a:rPr>
            </a:br>
            <a:r>
              <a:rPr lang="en-AU" sz="3200" b="1" dirty="0" smtClean="0">
                <a:latin typeface="Arial" pitchFamily="34" charset="0"/>
                <a:cs typeface="Arial" pitchFamily="34" charset="0"/>
              </a:rPr>
              <a:t>5 July 2013</a:t>
            </a:r>
            <a:r>
              <a:rPr lang="en-AU" sz="2800" dirty="0" smtClean="0">
                <a:solidFill>
                  <a:schemeClr val="tx1"/>
                </a:solidFill>
              </a:rPr>
              <a:t/>
            </a:r>
            <a:br>
              <a:rPr lang="en-AU" sz="2800" dirty="0" smtClean="0">
                <a:solidFill>
                  <a:schemeClr val="tx1"/>
                </a:solidFill>
              </a:rPr>
            </a:br>
            <a:r>
              <a:rPr lang="en-AU" sz="2800" dirty="0">
                <a:solidFill>
                  <a:schemeClr val="tx1"/>
                </a:solidFill>
                <a:latin typeface="Arial" pitchFamily="34" charset="0"/>
                <a:cs typeface="Arial" pitchFamily="34" charset="0"/>
              </a:rPr>
              <a:t/>
            </a:r>
            <a:br>
              <a:rPr lang="en-AU" sz="2800" dirty="0">
                <a:solidFill>
                  <a:schemeClr val="tx1"/>
                </a:solidFill>
                <a:latin typeface="Arial" pitchFamily="34" charset="0"/>
                <a:cs typeface="Arial" pitchFamily="34" charset="0"/>
              </a:rPr>
            </a:br>
            <a:r>
              <a:rPr lang="en-AU" sz="2800" b="1" dirty="0" smtClean="0">
                <a:solidFill>
                  <a:schemeClr val="tx1"/>
                </a:solidFill>
                <a:latin typeface="Arial" pitchFamily="34" charset="0"/>
                <a:cs typeface="Arial" pitchFamily="34" charset="0"/>
              </a:rPr>
              <a:t>Professor Les McCrimmon</a:t>
            </a:r>
            <a:r>
              <a:rPr lang="en-AU" sz="2800" dirty="0" smtClean="0">
                <a:solidFill>
                  <a:schemeClr val="tx1"/>
                </a:solidFill>
                <a:latin typeface="Arial" pitchFamily="34" charset="0"/>
                <a:cs typeface="Arial" pitchFamily="34" charset="0"/>
              </a:rPr>
              <a:t/>
            </a:r>
            <a:br>
              <a:rPr lang="en-AU" sz="2800" dirty="0" smtClean="0">
                <a:solidFill>
                  <a:schemeClr val="tx1"/>
                </a:solidFill>
                <a:latin typeface="Arial" pitchFamily="34" charset="0"/>
                <a:cs typeface="Arial" pitchFamily="34" charset="0"/>
              </a:rPr>
            </a:br>
            <a:r>
              <a:rPr lang="en-AU" sz="2800" dirty="0" smtClean="0">
                <a:solidFill>
                  <a:schemeClr val="tx1"/>
                </a:solidFill>
                <a:latin typeface="Arial" pitchFamily="34" charset="0"/>
                <a:cs typeface="Arial" pitchFamily="34" charset="0"/>
              </a:rPr>
              <a:t>Barrister</a:t>
            </a:r>
            <a:br>
              <a:rPr lang="en-AU" sz="2800" dirty="0" smtClean="0">
                <a:solidFill>
                  <a:schemeClr val="tx1"/>
                </a:solidFill>
                <a:latin typeface="Arial" pitchFamily="34" charset="0"/>
                <a:cs typeface="Arial" pitchFamily="34" charset="0"/>
              </a:rPr>
            </a:br>
            <a:r>
              <a:rPr lang="en-AU" sz="2800" dirty="0" smtClean="0">
                <a:solidFill>
                  <a:schemeClr val="tx1"/>
                </a:solidFill>
                <a:latin typeface="Arial" pitchFamily="34" charset="0"/>
                <a:cs typeface="Arial" pitchFamily="34" charset="0"/>
              </a:rPr>
              <a:t>William Forster Chambers</a:t>
            </a:r>
            <a:br>
              <a:rPr lang="en-AU" sz="2800" dirty="0" smtClean="0">
                <a:solidFill>
                  <a:schemeClr val="tx1"/>
                </a:solidFill>
                <a:latin typeface="Arial" pitchFamily="34" charset="0"/>
                <a:cs typeface="Arial" pitchFamily="34" charset="0"/>
              </a:rPr>
            </a:br>
            <a:r>
              <a:rPr lang="en-AU" sz="2800" dirty="0" smtClean="0">
                <a:solidFill>
                  <a:schemeClr val="tx1"/>
                </a:solidFill>
                <a:latin typeface="Arial" pitchFamily="34" charset="0"/>
                <a:cs typeface="Arial" pitchFamily="34" charset="0"/>
              </a:rPr>
              <a:t>		</a:t>
            </a:r>
            <a:endParaRPr lang="en-AU" sz="2800" dirty="0">
              <a:solidFill>
                <a:schemeClr val="tx1"/>
              </a:solidFill>
              <a:latin typeface="Arial" pitchFamily="34" charset="0"/>
              <a:cs typeface="Arial" pitchFamily="34" charset="0"/>
            </a:endParaRPr>
          </a:p>
        </p:txBody>
      </p:sp>
      <p:sp>
        <p:nvSpPr>
          <p:cNvPr id="5" name="Content Placeholder 4"/>
          <p:cNvSpPr>
            <a:spLocks noGrp="1"/>
          </p:cNvSpPr>
          <p:nvPr>
            <p:ph idx="1"/>
          </p:nvPr>
        </p:nvSpPr>
        <p:spPr>
          <a:xfrm>
            <a:off x="142844" y="6000768"/>
            <a:ext cx="6357982" cy="714380"/>
          </a:xfrm>
        </p:spPr>
        <p:txBody>
          <a:bodyPr>
            <a:normAutofit/>
          </a:bodyPr>
          <a:lstStyle/>
          <a:p>
            <a:endParaRPr lang="en-AU" dirty="0" smtClean="0">
              <a:latin typeface="Arial" pitchFamily="34" charset="0"/>
              <a:cs typeface="Arial" pitchFamily="34" charset="0"/>
            </a:endParaRPr>
          </a:p>
          <a:p>
            <a:pPr>
              <a:buNone/>
            </a:pPr>
            <a:endParaRPr lang="en-AU" dirty="0" smtClean="0">
              <a:latin typeface="Arial" pitchFamily="34" charset="0"/>
              <a:cs typeface="Arial" pitchFamily="34" charset="0"/>
            </a:endParaRPr>
          </a:p>
        </p:txBody>
      </p:sp>
      <p:sp>
        <p:nvSpPr>
          <p:cNvPr id="7" name="Footer Placeholder 6"/>
          <p:cNvSpPr>
            <a:spLocks noGrp="1"/>
          </p:cNvSpPr>
          <p:nvPr>
            <p:ph type="ftr" sz="quarter" idx="11"/>
          </p:nvPr>
        </p:nvSpPr>
        <p:spPr>
          <a:xfrm>
            <a:off x="1115616" y="6453336"/>
            <a:ext cx="6768752" cy="268139"/>
          </a:xfrm>
        </p:spPr>
        <p:txBody>
          <a:bodyPr/>
          <a:lstStyle/>
          <a:p>
            <a:r>
              <a:rPr lang="en-AU" smtClean="0"/>
              <a:t>Presentation to XXVIII ASGO Scientific Meeting by Prof L McCrimmon 5 July 2013</a:t>
            </a:r>
            <a:endParaRPr lang="en-AU" dirty="0"/>
          </a:p>
        </p:txBody>
      </p:sp>
      <p:pic>
        <p:nvPicPr>
          <p:cNvPr id="1026" name="Picture 2" descr="C:\Documents and Settings\lmccrimmon\Local Settings\Temporary Internet Files\Content.IE5\OG6XLZXL\MC900071325[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4168" y="476672"/>
            <a:ext cx="2808312" cy="568863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14290"/>
            <a:ext cx="8640960" cy="642942"/>
          </a:xfrm>
        </p:spPr>
        <p:txBody>
          <a:bodyPr>
            <a:normAutofit/>
          </a:bodyPr>
          <a:lstStyle/>
          <a:p>
            <a:pPr algn="ctr"/>
            <a:r>
              <a:rPr lang="en-AU" sz="3600" b="1" i="1" dirty="0" smtClean="0">
                <a:solidFill>
                  <a:schemeClr val="tx1"/>
                </a:solidFill>
                <a:latin typeface="Arial" pitchFamily="34" charset="0"/>
                <a:cs typeface="Arial" pitchFamily="34" charset="0"/>
              </a:rPr>
              <a:t>Wallace v </a:t>
            </a:r>
            <a:r>
              <a:rPr lang="en-AU" sz="3600" b="1" i="1" dirty="0" err="1" smtClean="0">
                <a:solidFill>
                  <a:schemeClr val="tx1"/>
                </a:solidFill>
                <a:latin typeface="Arial" pitchFamily="34" charset="0"/>
                <a:cs typeface="Arial" pitchFamily="34" charset="0"/>
              </a:rPr>
              <a:t>Kam</a:t>
            </a:r>
            <a:r>
              <a:rPr lang="en-AU" sz="3600" b="1" i="1" dirty="0" smtClean="0">
                <a:solidFill>
                  <a:schemeClr val="tx1"/>
                </a:solidFill>
                <a:latin typeface="Arial" pitchFamily="34" charset="0"/>
                <a:cs typeface="Arial" pitchFamily="34" charset="0"/>
              </a:rPr>
              <a:t> </a:t>
            </a:r>
            <a:r>
              <a:rPr lang="en-AU" sz="3600" b="1" dirty="0" smtClean="0">
                <a:solidFill>
                  <a:schemeClr val="tx1"/>
                </a:solidFill>
                <a:latin typeface="Arial" pitchFamily="34" charset="0"/>
                <a:cs typeface="Arial" pitchFamily="34" charset="0"/>
              </a:rPr>
              <a:t>[2013] HCA 19 at [36]</a:t>
            </a:r>
            <a:endParaRPr lang="en-AU" sz="3600"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179512" y="1052736"/>
            <a:ext cx="8280920" cy="5256584"/>
          </a:xfrm>
        </p:spPr>
        <p:txBody>
          <a:bodyPr>
            <a:normAutofit fontScale="92500" lnSpcReduction="10000"/>
          </a:bodyPr>
          <a:lstStyle/>
          <a:p>
            <a:pPr lvl="1">
              <a:buClr>
                <a:schemeClr val="tx1"/>
              </a:buClr>
              <a:buNone/>
            </a:pPr>
            <a:r>
              <a:rPr lang="en-AU" sz="3600" dirty="0" smtClean="0">
                <a:latin typeface="Arial" pitchFamily="34" charset="0"/>
                <a:cs typeface="Arial" pitchFamily="34" charset="0"/>
              </a:rPr>
              <a:t>	“[T]he policy that underlies requiring the exercise of reasonable care and skill in the giving of [a] warning is neither to protect [the] right to choose [whether or not to undergo treatment] nor to protect the patient from exposure to all unacceptable risks. The underlying policy is rather to protect the patient from the occurrence of physical injury the </a:t>
            </a:r>
            <a:r>
              <a:rPr lang="en-AU" sz="3600" b="1" i="1" dirty="0" smtClean="0">
                <a:latin typeface="Arial" pitchFamily="34" charset="0"/>
                <a:cs typeface="Arial" pitchFamily="34" charset="0"/>
              </a:rPr>
              <a:t>risk of which is unacceptable to the patient</a:t>
            </a:r>
            <a:r>
              <a:rPr lang="en-AU" sz="3600" dirty="0" smtClean="0">
                <a:latin typeface="Arial" pitchFamily="34" charset="0"/>
                <a:cs typeface="Arial" pitchFamily="34" charset="0"/>
              </a:rPr>
              <a:t>.”</a:t>
            </a:r>
          </a:p>
        </p:txBody>
      </p:sp>
      <p:sp>
        <p:nvSpPr>
          <p:cNvPr id="4" name="Footer Placeholder 3"/>
          <p:cNvSpPr>
            <a:spLocks noGrp="1"/>
          </p:cNvSpPr>
          <p:nvPr>
            <p:ph type="ftr" sz="quarter" idx="11"/>
          </p:nvPr>
        </p:nvSpPr>
        <p:spPr>
          <a:xfrm>
            <a:off x="1475656" y="6356350"/>
            <a:ext cx="5760640" cy="365125"/>
          </a:xfrm>
        </p:spPr>
        <p:txBody>
          <a:bodyPr/>
          <a:lstStyle/>
          <a:p>
            <a:r>
              <a:rPr lang="en-AU" smtClean="0"/>
              <a:t>Presentation to XXVIII ASGO Scientific Meeting by Prof L McCrimmon 5 July 2013</a:t>
            </a:r>
            <a:endParaRPr lang="en-AU" dirty="0"/>
          </a:p>
        </p:txBody>
      </p:sp>
    </p:spTree>
    <p:custDataLst>
      <p:tags r:id="rId1"/>
    </p:custDataLst>
    <p:extLst>
      <p:ext uri="{BB962C8B-B14F-4D97-AF65-F5344CB8AC3E}">
        <p14:creationId xmlns:p14="http://schemas.microsoft.com/office/powerpoint/2010/main" val="23216025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14290"/>
            <a:ext cx="8640960" cy="642942"/>
          </a:xfrm>
        </p:spPr>
        <p:txBody>
          <a:bodyPr>
            <a:normAutofit/>
          </a:bodyPr>
          <a:lstStyle/>
          <a:p>
            <a:pPr algn="ctr"/>
            <a:r>
              <a:rPr lang="en-AU" sz="3600" b="1" dirty="0" smtClean="0">
                <a:solidFill>
                  <a:schemeClr val="tx1"/>
                </a:solidFill>
                <a:latin typeface="Arial" pitchFamily="34" charset="0"/>
                <a:cs typeface="Arial" pitchFamily="34" charset="0"/>
              </a:rPr>
              <a:t>Need to be ‘Patient Focused’</a:t>
            </a:r>
            <a:endParaRPr lang="en-AU" sz="3600"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179512" y="1052736"/>
            <a:ext cx="8280920" cy="5256584"/>
          </a:xfrm>
        </p:spPr>
        <p:txBody>
          <a:bodyPr>
            <a:normAutofit lnSpcReduction="10000"/>
          </a:bodyPr>
          <a:lstStyle/>
          <a:p>
            <a:pPr lvl="1">
              <a:buClr>
                <a:schemeClr val="tx1"/>
              </a:buClr>
              <a:buNone/>
            </a:pPr>
            <a:r>
              <a:rPr lang="en-AU" sz="3600" dirty="0" smtClean="0">
                <a:latin typeface="Arial" pitchFamily="34" charset="0"/>
                <a:cs typeface="Arial" pitchFamily="34" charset="0"/>
              </a:rPr>
              <a:t>	Both </a:t>
            </a:r>
            <a:r>
              <a:rPr lang="en-AU" sz="3600" i="1" dirty="0" smtClean="0">
                <a:latin typeface="Arial" pitchFamily="34" charset="0"/>
                <a:cs typeface="Arial" pitchFamily="34" charset="0"/>
              </a:rPr>
              <a:t>Rogers v Whitaker </a:t>
            </a:r>
            <a:r>
              <a:rPr lang="en-AU" sz="3600" dirty="0" smtClean="0">
                <a:latin typeface="Arial" pitchFamily="34" charset="0"/>
                <a:cs typeface="Arial" pitchFamily="34" charset="0"/>
              </a:rPr>
              <a:t>and </a:t>
            </a:r>
            <a:r>
              <a:rPr lang="en-AU" sz="3600" i="1" dirty="0" smtClean="0">
                <a:latin typeface="Arial" pitchFamily="34" charset="0"/>
                <a:cs typeface="Arial" pitchFamily="34" charset="0"/>
              </a:rPr>
              <a:t>Wallace v </a:t>
            </a:r>
            <a:r>
              <a:rPr lang="en-AU" sz="3600" i="1" dirty="0" err="1" smtClean="0">
                <a:latin typeface="Arial" pitchFamily="34" charset="0"/>
                <a:cs typeface="Arial" pitchFamily="34" charset="0"/>
              </a:rPr>
              <a:t>Kam</a:t>
            </a:r>
            <a:r>
              <a:rPr lang="en-AU" sz="3600" i="1" dirty="0" smtClean="0">
                <a:latin typeface="Arial" pitchFamily="34" charset="0"/>
                <a:cs typeface="Arial" pitchFamily="34" charset="0"/>
              </a:rPr>
              <a:t> “</a:t>
            </a:r>
            <a:r>
              <a:rPr lang="en-AU" sz="3600" dirty="0" smtClean="0">
                <a:latin typeface="Arial" pitchFamily="34" charset="0"/>
                <a:cs typeface="Arial" pitchFamily="34" charset="0"/>
              </a:rPr>
              <a:t>can be interpreted as requiring that the information to patients needs to be ‘patient focused’. What information may the patient require – not what information does the practitioner think a patient needs”: </a:t>
            </a:r>
            <a:r>
              <a:rPr lang="en-AU" sz="3000" dirty="0" err="1" smtClean="0">
                <a:latin typeface="Arial" pitchFamily="34" charset="0"/>
                <a:cs typeface="Arial" pitchFamily="34" charset="0"/>
              </a:rPr>
              <a:t>Kerridge</a:t>
            </a:r>
            <a:r>
              <a:rPr lang="en-AU" sz="3000" dirty="0" smtClean="0">
                <a:latin typeface="Arial" pitchFamily="34" charset="0"/>
                <a:cs typeface="Arial" pitchFamily="34" charset="0"/>
              </a:rPr>
              <a:t>, Lowe, </a:t>
            </a:r>
            <a:r>
              <a:rPr lang="en-AU" sz="3000" dirty="0">
                <a:latin typeface="Arial" pitchFamily="34" charset="0"/>
                <a:cs typeface="Arial" pitchFamily="34" charset="0"/>
              </a:rPr>
              <a:t>S</a:t>
            </a:r>
            <a:r>
              <a:rPr lang="en-AU" sz="3000" dirty="0" smtClean="0">
                <a:latin typeface="Arial" pitchFamily="34" charset="0"/>
                <a:cs typeface="Arial" pitchFamily="34" charset="0"/>
              </a:rPr>
              <a:t>tewart, </a:t>
            </a:r>
            <a:r>
              <a:rPr lang="en-AU" sz="3000" i="1" dirty="0" smtClean="0">
                <a:latin typeface="Arial" pitchFamily="34" charset="0"/>
                <a:cs typeface="Arial" pitchFamily="34" charset="0"/>
              </a:rPr>
              <a:t>Ethics and law for the health professions </a:t>
            </a:r>
            <a:r>
              <a:rPr lang="en-AU" sz="3000" dirty="0" smtClean="0">
                <a:latin typeface="Arial" pitchFamily="34" charset="0"/>
                <a:cs typeface="Arial" pitchFamily="34" charset="0"/>
              </a:rPr>
              <a:t>(4</a:t>
            </a:r>
            <a:r>
              <a:rPr lang="en-AU" sz="3000" baseline="30000" dirty="0" smtClean="0">
                <a:latin typeface="Arial" pitchFamily="34" charset="0"/>
                <a:cs typeface="Arial" pitchFamily="34" charset="0"/>
              </a:rPr>
              <a:t>th</a:t>
            </a:r>
            <a:r>
              <a:rPr lang="en-AU" sz="3000" dirty="0" smtClean="0">
                <a:latin typeface="Arial" pitchFamily="34" charset="0"/>
                <a:cs typeface="Arial" pitchFamily="34" charset="0"/>
              </a:rPr>
              <a:t> </a:t>
            </a:r>
            <a:r>
              <a:rPr lang="en-AU" sz="3000" dirty="0" err="1" smtClean="0">
                <a:latin typeface="Arial" pitchFamily="34" charset="0"/>
                <a:cs typeface="Arial" pitchFamily="34" charset="0"/>
              </a:rPr>
              <a:t>ed</a:t>
            </a:r>
            <a:r>
              <a:rPr lang="en-AU" sz="3000" dirty="0" smtClean="0">
                <a:latin typeface="Arial" pitchFamily="34" charset="0"/>
                <a:cs typeface="Arial" pitchFamily="34" charset="0"/>
              </a:rPr>
              <a:t>, 2013) at 357</a:t>
            </a:r>
            <a:r>
              <a:rPr lang="en-AU" sz="3600" dirty="0" smtClean="0">
                <a:latin typeface="Arial" pitchFamily="34" charset="0"/>
                <a:cs typeface="Arial" pitchFamily="34" charset="0"/>
              </a:rPr>
              <a:t>.</a:t>
            </a:r>
          </a:p>
        </p:txBody>
      </p:sp>
      <p:sp>
        <p:nvSpPr>
          <p:cNvPr id="4" name="Footer Placeholder 3"/>
          <p:cNvSpPr>
            <a:spLocks noGrp="1"/>
          </p:cNvSpPr>
          <p:nvPr>
            <p:ph type="ftr" sz="quarter" idx="11"/>
          </p:nvPr>
        </p:nvSpPr>
        <p:spPr>
          <a:xfrm>
            <a:off x="1475656" y="6356350"/>
            <a:ext cx="5760640" cy="365125"/>
          </a:xfrm>
        </p:spPr>
        <p:txBody>
          <a:bodyPr/>
          <a:lstStyle/>
          <a:p>
            <a:r>
              <a:rPr lang="en-AU" smtClean="0"/>
              <a:t>Presentation to XXVIII ASGO Scientific Meeting by Prof L McCrimmon 5 July 2013</a:t>
            </a:r>
            <a:endParaRPr lang="en-AU" dirty="0"/>
          </a:p>
        </p:txBody>
      </p:sp>
    </p:spTree>
    <p:custDataLst>
      <p:tags r:id="rId1"/>
    </p:custDataLst>
    <p:extLst>
      <p:ext uri="{BB962C8B-B14F-4D97-AF65-F5344CB8AC3E}">
        <p14:creationId xmlns:p14="http://schemas.microsoft.com/office/powerpoint/2010/main" val="24000595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4624"/>
            <a:ext cx="8856984" cy="720080"/>
          </a:xfrm>
        </p:spPr>
        <p:txBody>
          <a:bodyPr>
            <a:normAutofit/>
          </a:bodyPr>
          <a:lstStyle/>
          <a:p>
            <a:pPr algn="ctr"/>
            <a:r>
              <a:rPr lang="en-AU" sz="3600" b="1" dirty="0" smtClean="0">
                <a:solidFill>
                  <a:schemeClr val="tx1"/>
                </a:solidFill>
                <a:latin typeface="Arial" pitchFamily="34" charset="0"/>
                <a:cs typeface="Arial" pitchFamily="34" charset="0"/>
              </a:rPr>
              <a:t>Advice: Elements of Valid Consent </a:t>
            </a:r>
            <a:endParaRPr lang="en-AU" sz="3600" b="1" dirty="0">
              <a:solidFill>
                <a:schemeClr val="tx1"/>
              </a:solidFill>
              <a:latin typeface="Arial" pitchFamily="34" charset="0"/>
              <a:cs typeface="Arial" pitchFamily="34" charset="0"/>
            </a:endParaRPr>
          </a:p>
        </p:txBody>
      </p:sp>
      <p:sp>
        <p:nvSpPr>
          <p:cNvPr id="4" name="Footer Placeholder 3"/>
          <p:cNvSpPr>
            <a:spLocks noGrp="1"/>
          </p:cNvSpPr>
          <p:nvPr>
            <p:ph type="ftr" sz="quarter" idx="11"/>
          </p:nvPr>
        </p:nvSpPr>
        <p:spPr>
          <a:xfrm>
            <a:off x="1403648" y="6381328"/>
            <a:ext cx="6408712" cy="365125"/>
          </a:xfrm>
        </p:spPr>
        <p:txBody>
          <a:bodyPr/>
          <a:lstStyle/>
          <a:p>
            <a:r>
              <a:rPr lang="en-AU" smtClean="0"/>
              <a:t>Presentation to XXVIII ASGO Scientific Meeting by Prof L McCrimmon 5 July 2013</a:t>
            </a:r>
            <a:endParaRPr lang="en-AU" dirty="0"/>
          </a:p>
        </p:txBody>
      </p:sp>
      <p:sp>
        <p:nvSpPr>
          <p:cNvPr id="10" name="Content Placeholder 2"/>
          <p:cNvSpPr>
            <a:spLocks noGrp="1"/>
          </p:cNvSpPr>
          <p:nvPr>
            <p:ph idx="1"/>
          </p:nvPr>
        </p:nvSpPr>
        <p:spPr>
          <a:xfrm>
            <a:off x="179512" y="836712"/>
            <a:ext cx="8712968" cy="5616624"/>
          </a:xfrm>
          <a:ln>
            <a:solidFill>
              <a:schemeClr val="tx2"/>
            </a:solidFill>
          </a:ln>
        </p:spPr>
        <p:txBody>
          <a:bodyPr>
            <a:normAutofit fontScale="92500" lnSpcReduction="10000"/>
          </a:bodyPr>
          <a:lstStyle/>
          <a:p>
            <a:pPr>
              <a:buNone/>
            </a:pPr>
            <a:r>
              <a:rPr lang="en-AU" b="1" dirty="0" smtClean="0">
                <a:latin typeface="Arial" pitchFamily="34" charset="0"/>
                <a:cs typeface="Arial" pitchFamily="34" charset="0"/>
              </a:rPr>
              <a:t>Elements which enable </a:t>
            </a:r>
            <a:r>
              <a:rPr lang="en-AU" b="1" dirty="0">
                <a:latin typeface="Arial" pitchFamily="34" charset="0"/>
                <a:cs typeface="Arial" pitchFamily="34" charset="0"/>
              </a:rPr>
              <a:t>v</a:t>
            </a:r>
            <a:r>
              <a:rPr lang="en-AU" b="1" dirty="0" smtClean="0">
                <a:latin typeface="Arial" pitchFamily="34" charset="0"/>
                <a:cs typeface="Arial" pitchFamily="34" charset="0"/>
              </a:rPr>
              <a:t>alid consent:</a:t>
            </a:r>
          </a:p>
          <a:p>
            <a:r>
              <a:rPr lang="en-AU" dirty="0" smtClean="0">
                <a:latin typeface="Arial" pitchFamily="34" charset="0"/>
                <a:cs typeface="Arial" pitchFamily="34" charset="0"/>
              </a:rPr>
              <a:t>Competence </a:t>
            </a:r>
          </a:p>
          <a:p>
            <a:r>
              <a:rPr lang="en-AU" dirty="0" smtClean="0">
                <a:latin typeface="Arial" pitchFamily="34" charset="0"/>
                <a:cs typeface="Arial" pitchFamily="34" charset="0"/>
              </a:rPr>
              <a:t>Voluntariness</a:t>
            </a:r>
          </a:p>
          <a:p>
            <a:endParaRPr lang="en-AU" dirty="0" smtClean="0">
              <a:latin typeface="Arial" pitchFamily="34" charset="0"/>
              <a:cs typeface="Arial" pitchFamily="34" charset="0"/>
            </a:endParaRPr>
          </a:p>
          <a:p>
            <a:pPr>
              <a:buNone/>
            </a:pPr>
            <a:r>
              <a:rPr lang="en-AU" b="1" dirty="0" smtClean="0">
                <a:latin typeface="Arial" pitchFamily="34" charset="0"/>
                <a:cs typeface="Arial" pitchFamily="34" charset="0"/>
              </a:rPr>
              <a:t>Elements which inform </a:t>
            </a:r>
            <a:r>
              <a:rPr lang="en-AU" b="1" dirty="0">
                <a:latin typeface="Arial" pitchFamily="34" charset="0"/>
                <a:cs typeface="Arial" pitchFamily="34" charset="0"/>
              </a:rPr>
              <a:t>v</a:t>
            </a:r>
            <a:r>
              <a:rPr lang="en-AU" b="1" dirty="0" smtClean="0">
                <a:latin typeface="Arial" pitchFamily="34" charset="0"/>
                <a:cs typeface="Arial" pitchFamily="34" charset="0"/>
              </a:rPr>
              <a:t>alid consent:</a:t>
            </a:r>
          </a:p>
          <a:p>
            <a:r>
              <a:rPr lang="en-AU" dirty="0" smtClean="0">
                <a:latin typeface="Arial" pitchFamily="34" charset="0"/>
                <a:cs typeface="Arial" pitchFamily="34" charset="0"/>
              </a:rPr>
              <a:t>Disclosure of information</a:t>
            </a:r>
          </a:p>
          <a:p>
            <a:r>
              <a:rPr lang="en-AU" dirty="0" smtClean="0">
                <a:latin typeface="Arial" pitchFamily="34" charset="0"/>
                <a:cs typeface="Arial" pitchFamily="34" charset="0"/>
              </a:rPr>
              <a:t>Patient’s understanding of information</a:t>
            </a:r>
          </a:p>
          <a:p>
            <a:pPr marL="0" indent="0">
              <a:buNone/>
            </a:pPr>
            <a:endParaRPr lang="en-AU" dirty="0">
              <a:latin typeface="Arial" pitchFamily="34" charset="0"/>
              <a:cs typeface="Arial" pitchFamily="34" charset="0"/>
            </a:endParaRPr>
          </a:p>
          <a:p>
            <a:pPr marL="0" indent="0">
              <a:buNone/>
            </a:pPr>
            <a:r>
              <a:rPr lang="en-AU" b="1" dirty="0" smtClean="0">
                <a:latin typeface="Arial" pitchFamily="34" charset="0"/>
                <a:cs typeface="Arial" pitchFamily="34" charset="0"/>
              </a:rPr>
              <a:t>Elements which enact valid consent:</a:t>
            </a:r>
          </a:p>
          <a:p>
            <a:r>
              <a:rPr lang="en-AU" dirty="0" smtClean="0">
                <a:latin typeface="Arial" pitchFamily="34" charset="0"/>
                <a:cs typeface="Arial" pitchFamily="34" charset="0"/>
              </a:rPr>
              <a:t>Decision (including specificity)</a:t>
            </a:r>
          </a:p>
          <a:p>
            <a:r>
              <a:rPr lang="en-AU" dirty="0" smtClean="0">
                <a:latin typeface="Arial" pitchFamily="34" charset="0"/>
                <a:cs typeface="Arial" pitchFamily="34" charset="0"/>
              </a:rPr>
              <a:t>Authorisation (of the chosen treatment plan)</a:t>
            </a:r>
          </a:p>
          <a:p>
            <a:pPr marL="0" indent="0">
              <a:buNone/>
            </a:pPr>
            <a:endParaRPr lang="en-AU" dirty="0" smtClean="0">
              <a:latin typeface="Arial" pitchFamily="34" charset="0"/>
              <a:cs typeface="Arial" pitchFamily="34" charset="0"/>
            </a:endParaRPr>
          </a:p>
          <a:p>
            <a:pPr marL="0" indent="0">
              <a:buNone/>
            </a:pPr>
            <a:r>
              <a:rPr lang="en-AU" dirty="0" err="1">
                <a:latin typeface="Arial" pitchFamily="34" charset="0"/>
                <a:cs typeface="Arial" pitchFamily="34" charset="0"/>
              </a:rPr>
              <a:t>Kerridge</a:t>
            </a:r>
            <a:r>
              <a:rPr lang="en-AU" dirty="0">
                <a:latin typeface="Arial" pitchFamily="34" charset="0"/>
                <a:cs typeface="Arial" pitchFamily="34" charset="0"/>
              </a:rPr>
              <a:t>, Lowe, Stewart, </a:t>
            </a:r>
            <a:r>
              <a:rPr lang="en-AU" i="1" dirty="0">
                <a:latin typeface="Arial" pitchFamily="34" charset="0"/>
                <a:cs typeface="Arial" pitchFamily="34" charset="0"/>
              </a:rPr>
              <a:t>Ethics and law for the health professions </a:t>
            </a:r>
            <a:r>
              <a:rPr lang="en-AU" dirty="0">
                <a:latin typeface="Arial" pitchFamily="34" charset="0"/>
                <a:cs typeface="Arial" pitchFamily="34" charset="0"/>
              </a:rPr>
              <a:t>(4</a:t>
            </a:r>
            <a:r>
              <a:rPr lang="en-AU" baseline="30000" dirty="0">
                <a:latin typeface="Arial" pitchFamily="34" charset="0"/>
                <a:cs typeface="Arial" pitchFamily="34" charset="0"/>
              </a:rPr>
              <a:t>th</a:t>
            </a:r>
            <a:r>
              <a:rPr lang="en-AU" dirty="0">
                <a:latin typeface="Arial" pitchFamily="34" charset="0"/>
                <a:cs typeface="Arial" pitchFamily="34" charset="0"/>
              </a:rPr>
              <a:t> </a:t>
            </a:r>
            <a:r>
              <a:rPr lang="en-AU" dirty="0" err="1">
                <a:latin typeface="Arial" pitchFamily="34" charset="0"/>
                <a:cs typeface="Arial" pitchFamily="34" charset="0"/>
              </a:rPr>
              <a:t>ed</a:t>
            </a:r>
            <a:r>
              <a:rPr lang="en-AU" dirty="0">
                <a:latin typeface="Arial" pitchFamily="34" charset="0"/>
                <a:cs typeface="Arial" pitchFamily="34" charset="0"/>
              </a:rPr>
              <a:t>, 2013) at </a:t>
            </a:r>
            <a:r>
              <a:rPr lang="en-AU" dirty="0" smtClean="0">
                <a:latin typeface="Arial" pitchFamily="34" charset="0"/>
                <a:cs typeface="Arial" pitchFamily="34" charset="0"/>
              </a:rPr>
              <a:t>330</a:t>
            </a:r>
            <a:endParaRPr lang="en-AU" dirty="0">
              <a:latin typeface="Arial" pitchFamily="34" charset="0"/>
              <a:cs typeface="Arial" pitchFamily="34" charset="0"/>
            </a:endParaRPr>
          </a:p>
          <a:p>
            <a:pPr marL="0" indent="0">
              <a:buNone/>
            </a:pPr>
            <a:endParaRPr lang="en-AU" dirty="0">
              <a:latin typeface="Arial" pitchFamily="34" charset="0"/>
              <a:cs typeface="Arial" pitchFamily="34" charset="0"/>
            </a:endParaRPr>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712968" cy="564672"/>
          </a:xfrm>
        </p:spPr>
        <p:txBody>
          <a:bodyPr>
            <a:normAutofit/>
          </a:bodyPr>
          <a:lstStyle/>
          <a:p>
            <a:pPr algn="ctr"/>
            <a:r>
              <a:rPr lang="en-AU" sz="3200" b="1" dirty="0" smtClean="0">
                <a:solidFill>
                  <a:schemeClr val="tx1"/>
                </a:solidFill>
                <a:latin typeface="Arial" pitchFamily="34" charset="0"/>
                <a:cs typeface="Arial" pitchFamily="34" charset="0"/>
              </a:rPr>
              <a:t>Principles </a:t>
            </a:r>
            <a:r>
              <a:rPr lang="en-AU" sz="3200" b="1" dirty="0">
                <a:solidFill>
                  <a:schemeClr val="tx1"/>
                </a:solidFill>
                <a:latin typeface="Arial" pitchFamily="34" charset="0"/>
                <a:cs typeface="Arial" pitchFamily="34" charset="0"/>
              </a:rPr>
              <a:t>of </a:t>
            </a:r>
            <a:r>
              <a:rPr lang="en-AU" sz="3200" b="1" dirty="0" smtClean="0">
                <a:solidFill>
                  <a:schemeClr val="tx1"/>
                </a:solidFill>
                <a:latin typeface="Arial" pitchFamily="34" charset="0"/>
                <a:cs typeface="Arial" pitchFamily="34" charset="0"/>
              </a:rPr>
              <a:t>Valid </a:t>
            </a:r>
            <a:r>
              <a:rPr lang="en-AU" sz="3200" b="1" dirty="0">
                <a:solidFill>
                  <a:schemeClr val="tx1"/>
                </a:solidFill>
                <a:latin typeface="Arial" pitchFamily="34" charset="0"/>
                <a:cs typeface="Arial" pitchFamily="34" charset="0"/>
              </a:rPr>
              <a:t>Consent</a:t>
            </a:r>
          </a:p>
        </p:txBody>
      </p:sp>
      <p:sp>
        <p:nvSpPr>
          <p:cNvPr id="3" name="Content Placeholder 2"/>
          <p:cNvSpPr>
            <a:spLocks noGrp="1"/>
          </p:cNvSpPr>
          <p:nvPr>
            <p:ph idx="1"/>
          </p:nvPr>
        </p:nvSpPr>
        <p:spPr>
          <a:xfrm>
            <a:off x="179512" y="908720"/>
            <a:ext cx="8856984" cy="5400600"/>
          </a:xfrm>
        </p:spPr>
        <p:txBody>
          <a:bodyPr>
            <a:noAutofit/>
          </a:bodyPr>
          <a:lstStyle/>
          <a:p>
            <a:r>
              <a:rPr lang="en-AU" sz="2000" dirty="0" smtClean="0">
                <a:latin typeface="Arial" pitchFamily="34" charset="0"/>
                <a:cs typeface="Arial" pitchFamily="34" charset="0"/>
              </a:rPr>
              <a:t>Clients </a:t>
            </a:r>
            <a:r>
              <a:rPr lang="en-AU" sz="2000" dirty="0">
                <a:latin typeface="Arial" pitchFamily="34" charset="0"/>
                <a:cs typeface="Arial" pitchFamily="34" charset="0"/>
              </a:rPr>
              <a:t>are entitled to make their own decisions about interventions and should be given </a:t>
            </a:r>
            <a:r>
              <a:rPr lang="en-AU" sz="2000" dirty="0" smtClean="0">
                <a:latin typeface="Arial" pitchFamily="34" charset="0"/>
                <a:cs typeface="Arial" pitchFamily="34" charset="0"/>
              </a:rPr>
              <a:t>adequate information </a:t>
            </a:r>
            <a:r>
              <a:rPr lang="en-AU" sz="2000" dirty="0">
                <a:latin typeface="Arial" pitchFamily="34" charset="0"/>
                <a:cs typeface="Arial" pitchFamily="34" charset="0"/>
              </a:rPr>
              <a:t>on which to base these decisions</a:t>
            </a:r>
          </a:p>
          <a:p>
            <a:r>
              <a:rPr lang="en-AU" sz="2000" dirty="0" smtClean="0">
                <a:latin typeface="Arial" pitchFamily="34" charset="0"/>
                <a:cs typeface="Arial" pitchFamily="34" charset="0"/>
              </a:rPr>
              <a:t>Competence</a:t>
            </a:r>
            <a:r>
              <a:rPr lang="en-AU" sz="2000" dirty="0">
                <a:latin typeface="Arial" pitchFamily="34" charset="0"/>
                <a:cs typeface="Arial" pitchFamily="34" charset="0"/>
              </a:rPr>
              <a:t>: consent is only valid if the client is competent to understand and authorise the intervention.</a:t>
            </a:r>
          </a:p>
          <a:p>
            <a:r>
              <a:rPr lang="en-AU" sz="2000" dirty="0">
                <a:latin typeface="Arial" pitchFamily="34" charset="0"/>
                <a:cs typeface="Arial" pitchFamily="34" charset="0"/>
              </a:rPr>
              <a:t>A</a:t>
            </a:r>
            <a:r>
              <a:rPr lang="en-AU" sz="2000" dirty="0" smtClean="0">
                <a:latin typeface="Arial" pitchFamily="34" charset="0"/>
                <a:cs typeface="Arial" pitchFamily="34" charset="0"/>
              </a:rPr>
              <a:t>dequate </a:t>
            </a:r>
            <a:r>
              <a:rPr lang="en-AU" sz="2000" dirty="0">
                <a:latin typeface="Arial" pitchFamily="34" charset="0"/>
                <a:cs typeface="Arial" pitchFamily="34" charset="0"/>
              </a:rPr>
              <a:t>information on the issue and intervention options on which to make a </a:t>
            </a:r>
            <a:r>
              <a:rPr lang="en-AU" sz="2000" dirty="0" smtClean="0">
                <a:latin typeface="Arial" pitchFamily="34" charset="0"/>
                <a:cs typeface="Arial" pitchFamily="34" charset="0"/>
              </a:rPr>
              <a:t>decision should be provided</a:t>
            </a:r>
            <a:r>
              <a:rPr lang="en-AU" sz="2000" dirty="0">
                <a:latin typeface="Arial" pitchFamily="34" charset="0"/>
                <a:cs typeface="Arial" pitchFamily="34" charset="0"/>
              </a:rPr>
              <a:t> </a:t>
            </a:r>
            <a:r>
              <a:rPr lang="en-AU" sz="2000" dirty="0" smtClean="0">
                <a:latin typeface="Arial" pitchFamily="34" charset="0"/>
                <a:cs typeface="Arial" pitchFamily="34" charset="0"/>
              </a:rPr>
              <a:t>in </a:t>
            </a:r>
            <a:r>
              <a:rPr lang="en-AU" sz="2000" dirty="0">
                <a:latin typeface="Arial" pitchFamily="34" charset="0"/>
                <a:cs typeface="Arial" pitchFamily="34" charset="0"/>
              </a:rPr>
              <a:t>a form appropriate to the clients circumstances, personality, expectations, </a:t>
            </a:r>
            <a:r>
              <a:rPr lang="en-AU" sz="2000" dirty="0" smtClean="0">
                <a:latin typeface="Arial" pitchFamily="34" charset="0"/>
                <a:cs typeface="Arial" pitchFamily="34" charset="0"/>
              </a:rPr>
              <a:t>fears, beliefs</a:t>
            </a:r>
            <a:r>
              <a:rPr lang="en-AU" sz="2000" dirty="0">
                <a:latin typeface="Arial" pitchFamily="34" charset="0"/>
                <a:cs typeface="Arial" pitchFamily="34" charset="0"/>
              </a:rPr>
              <a:t>, values and cultural background</a:t>
            </a:r>
          </a:p>
          <a:p>
            <a:r>
              <a:rPr lang="en-AU" sz="2000" dirty="0" smtClean="0">
                <a:latin typeface="Arial" pitchFamily="34" charset="0"/>
                <a:cs typeface="Arial" pitchFamily="34" charset="0"/>
              </a:rPr>
              <a:t>Voluntariness</a:t>
            </a:r>
            <a:r>
              <a:rPr lang="en-AU" sz="2000" dirty="0">
                <a:latin typeface="Arial" pitchFamily="34" charset="0"/>
                <a:cs typeface="Arial" pitchFamily="34" charset="0"/>
              </a:rPr>
              <a:t>: there should be no coercion and the client is free to accept or reject the advice</a:t>
            </a:r>
          </a:p>
          <a:p>
            <a:r>
              <a:rPr lang="en-AU" sz="2000" dirty="0" smtClean="0">
                <a:latin typeface="Arial" pitchFamily="34" charset="0"/>
                <a:cs typeface="Arial" pitchFamily="34" charset="0"/>
              </a:rPr>
              <a:t>Process should be a frank </a:t>
            </a:r>
            <a:r>
              <a:rPr lang="en-AU" sz="2000" dirty="0">
                <a:latin typeface="Arial" pitchFamily="34" charset="0"/>
                <a:cs typeface="Arial" pitchFamily="34" charset="0"/>
              </a:rPr>
              <a:t>&amp; honest information exchange from both parties</a:t>
            </a:r>
          </a:p>
          <a:p>
            <a:r>
              <a:rPr lang="en-AU" sz="2000" dirty="0" smtClean="0">
                <a:latin typeface="Arial" pitchFamily="34" charset="0"/>
                <a:cs typeface="Arial" pitchFamily="34" charset="0"/>
              </a:rPr>
              <a:t>A </a:t>
            </a:r>
            <a:r>
              <a:rPr lang="en-AU" sz="2000" dirty="0">
                <a:latin typeface="Arial" pitchFamily="34" charset="0"/>
                <a:cs typeface="Arial" pitchFamily="34" charset="0"/>
              </a:rPr>
              <a:t>continual process – clients may change their decision about interventions after commencement of </a:t>
            </a:r>
            <a:r>
              <a:rPr lang="en-AU" sz="2000" dirty="0" smtClean="0">
                <a:latin typeface="Arial" pitchFamily="34" charset="0"/>
                <a:cs typeface="Arial" pitchFamily="34" charset="0"/>
              </a:rPr>
              <a:t>the intervention</a:t>
            </a:r>
            <a:endParaRPr lang="en-AU" sz="2000" dirty="0">
              <a:latin typeface="Arial" pitchFamily="34" charset="0"/>
              <a:cs typeface="Arial" pitchFamily="34" charset="0"/>
            </a:endParaRPr>
          </a:p>
          <a:p>
            <a:pPr marL="0" indent="0">
              <a:buNone/>
            </a:pPr>
            <a:r>
              <a:rPr lang="en-AU" sz="2000" dirty="0" smtClean="0">
                <a:latin typeface="Arial" pitchFamily="34" charset="0"/>
                <a:cs typeface="Arial" pitchFamily="34" charset="0"/>
              </a:rPr>
              <a:t>Adapted from </a:t>
            </a:r>
            <a:r>
              <a:rPr lang="en-AU" sz="2000" i="1" dirty="0" smtClean="0">
                <a:latin typeface="Arial" pitchFamily="34" charset="0"/>
                <a:cs typeface="Arial" pitchFamily="34" charset="0"/>
              </a:rPr>
              <a:t>Informed </a:t>
            </a:r>
            <a:r>
              <a:rPr lang="en-AU" sz="2000" i="1" dirty="0">
                <a:latin typeface="Arial" pitchFamily="34" charset="0"/>
                <a:cs typeface="Arial" pitchFamily="34" charset="0"/>
              </a:rPr>
              <a:t>Consent for </a:t>
            </a:r>
            <a:r>
              <a:rPr lang="en-AU" sz="2000" i="1" dirty="0" smtClean="0">
                <a:latin typeface="Arial" pitchFamily="34" charset="0"/>
                <a:cs typeface="Arial" pitchFamily="34" charset="0"/>
              </a:rPr>
              <a:t>Treatment/Intervention</a:t>
            </a:r>
            <a:r>
              <a:rPr lang="en-AU" sz="2000" dirty="0" smtClean="0">
                <a:latin typeface="Arial" pitchFamily="34" charset="0"/>
                <a:cs typeface="Arial" pitchFamily="34" charset="0"/>
              </a:rPr>
              <a:t>, VHA </a:t>
            </a:r>
            <a:r>
              <a:rPr lang="en-AU" sz="2000" dirty="0">
                <a:latin typeface="Arial" pitchFamily="34" charset="0"/>
                <a:cs typeface="Arial" pitchFamily="34" charset="0"/>
              </a:rPr>
              <a:t>Clinical Governance in Community </a:t>
            </a:r>
            <a:r>
              <a:rPr lang="en-AU" sz="2000" dirty="0" smtClean="0">
                <a:latin typeface="Arial" pitchFamily="34" charset="0"/>
                <a:cs typeface="Arial" pitchFamily="34" charset="0"/>
              </a:rPr>
              <a:t>Health Discussion Paper (2009)</a:t>
            </a:r>
            <a:endParaRPr lang="en-AU" sz="20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AU" smtClean="0"/>
              <a:t>Presentation to XXVIII ASGO Scientific Meeting by Prof L McCrimmon 5 July 2013</a:t>
            </a:r>
            <a:endParaRPr lang="en-AU"/>
          </a:p>
        </p:txBody>
      </p:sp>
    </p:spTree>
    <p:extLst>
      <p:ext uri="{BB962C8B-B14F-4D97-AF65-F5344CB8AC3E}">
        <p14:creationId xmlns:p14="http://schemas.microsoft.com/office/powerpoint/2010/main" val="35583176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14290"/>
            <a:ext cx="7772400" cy="766438"/>
          </a:xfrm>
        </p:spPr>
        <p:txBody>
          <a:bodyPr/>
          <a:lstStyle/>
          <a:p>
            <a:pPr algn="ctr"/>
            <a:r>
              <a:rPr lang="en-AU" sz="3600" b="1" dirty="0" smtClean="0">
                <a:solidFill>
                  <a:schemeClr val="tx1"/>
                </a:solidFill>
                <a:latin typeface="Arial" pitchFamily="34" charset="0"/>
                <a:cs typeface="Arial" pitchFamily="34" charset="0"/>
              </a:rPr>
              <a:t>Advice: Therapeutic Privilege</a:t>
            </a:r>
            <a:endParaRPr lang="en-AU" sz="3600"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142844" y="1268760"/>
            <a:ext cx="8858280" cy="5086800"/>
          </a:xfrm>
        </p:spPr>
        <p:txBody>
          <a:bodyPr>
            <a:normAutofit fontScale="92500"/>
          </a:bodyPr>
          <a:lstStyle/>
          <a:p>
            <a:r>
              <a:rPr lang="en-AU" sz="2800" dirty="0" smtClean="0">
                <a:latin typeface="Arial" pitchFamily="34" charset="0"/>
                <a:cs typeface="Arial" pitchFamily="34" charset="0"/>
              </a:rPr>
              <a:t>Therapeutic privilege has been described as “an opportunity afforded to the doctor to prove that he or she reasonably believed that disclosure of a risk would prove damaging to a patient”: </a:t>
            </a:r>
            <a:r>
              <a:rPr lang="en-AU" sz="2800" i="1" dirty="0">
                <a:latin typeface="Arial" pitchFamily="34" charset="0"/>
                <a:cs typeface="Arial" pitchFamily="34" charset="0"/>
              </a:rPr>
              <a:t>Rogers v Whitaker </a:t>
            </a:r>
            <a:r>
              <a:rPr lang="en-AU" sz="2800" dirty="0">
                <a:latin typeface="Arial" pitchFamily="34" charset="0"/>
                <a:cs typeface="Arial" pitchFamily="34" charset="0"/>
              </a:rPr>
              <a:t>(1992) 175 CLR 479 at </a:t>
            </a:r>
            <a:r>
              <a:rPr lang="en-AU" sz="2800" dirty="0" smtClean="0">
                <a:latin typeface="Arial" pitchFamily="34" charset="0"/>
                <a:cs typeface="Arial" pitchFamily="34" charset="0"/>
              </a:rPr>
              <a:t>486.</a:t>
            </a:r>
          </a:p>
          <a:p>
            <a:r>
              <a:rPr lang="en-AU" sz="2800" dirty="0" smtClean="0">
                <a:latin typeface="Arial" pitchFamily="34" charset="0"/>
                <a:cs typeface="Arial" pitchFamily="34" charset="0"/>
              </a:rPr>
              <a:t>Note, however, that an American case (cited with approval by the High Court in </a:t>
            </a:r>
            <a:r>
              <a:rPr lang="en-AU" sz="2800" i="1" dirty="0" smtClean="0">
                <a:latin typeface="Arial" pitchFamily="34" charset="0"/>
                <a:cs typeface="Arial" pitchFamily="34" charset="0"/>
              </a:rPr>
              <a:t>Rogers v Whitaker</a:t>
            </a:r>
            <a:r>
              <a:rPr lang="en-AU" sz="2800" dirty="0" smtClean="0">
                <a:latin typeface="Arial" pitchFamily="34" charset="0"/>
                <a:cs typeface="Arial" pitchFamily="34" charset="0"/>
              </a:rPr>
              <a:t>)</a:t>
            </a:r>
            <a:r>
              <a:rPr lang="en-AU" sz="2800" i="1" dirty="0" smtClean="0">
                <a:latin typeface="Arial" pitchFamily="34" charset="0"/>
                <a:cs typeface="Arial" pitchFamily="34" charset="0"/>
              </a:rPr>
              <a:t> </a:t>
            </a:r>
            <a:r>
              <a:rPr lang="en-AU" sz="2800" dirty="0" smtClean="0">
                <a:latin typeface="Arial" pitchFamily="34" charset="0"/>
                <a:cs typeface="Arial" pitchFamily="34" charset="0"/>
              </a:rPr>
              <a:t>held that therapeutic privilege “does not accept the paternalistic notion that the physician may remain silent simply because divulgence might prompt the patient to forego therapy the physician feels the patient needs”: </a:t>
            </a:r>
            <a:r>
              <a:rPr lang="en-AU" sz="2800" i="1" dirty="0" smtClean="0">
                <a:latin typeface="Arial" pitchFamily="34" charset="0"/>
                <a:cs typeface="Arial" pitchFamily="34" charset="0"/>
              </a:rPr>
              <a:t>Canterbury v Spence </a:t>
            </a:r>
            <a:r>
              <a:rPr lang="en-AU" sz="2800" dirty="0" smtClean="0">
                <a:latin typeface="Arial" pitchFamily="34" charset="0"/>
                <a:cs typeface="Arial" pitchFamily="34" charset="0"/>
              </a:rPr>
              <a:t>(1972) 464 F 2</a:t>
            </a:r>
            <a:r>
              <a:rPr lang="en-AU" sz="2800" baseline="30000" dirty="0" smtClean="0">
                <a:latin typeface="Arial" pitchFamily="34" charset="0"/>
                <a:cs typeface="Arial" pitchFamily="34" charset="0"/>
              </a:rPr>
              <a:t>nd</a:t>
            </a:r>
            <a:r>
              <a:rPr lang="en-AU" sz="2800" dirty="0" smtClean="0">
                <a:latin typeface="Arial" pitchFamily="34" charset="0"/>
                <a:cs typeface="Arial" pitchFamily="34" charset="0"/>
              </a:rPr>
              <a:t> 772 at 789.</a:t>
            </a:r>
            <a:endParaRPr lang="en-AU" sz="2800" dirty="0">
              <a:latin typeface="Arial" pitchFamily="34" charset="0"/>
              <a:cs typeface="Arial" pitchFamily="34" charset="0"/>
            </a:endParaRPr>
          </a:p>
          <a:p>
            <a:endParaRPr lang="en-AU" sz="2800" dirty="0">
              <a:latin typeface="Arial" pitchFamily="34" charset="0"/>
              <a:cs typeface="Arial" pitchFamily="34" charset="0"/>
            </a:endParaRPr>
          </a:p>
        </p:txBody>
      </p:sp>
      <p:sp>
        <p:nvSpPr>
          <p:cNvPr id="4" name="Footer Placeholder 3"/>
          <p:cNvSpPr>
            <a:spLocks noGrp="1"/>
          </p:cNvSpPr>
          <p:nvPr>
            <p:ph type="ftr" sz="quarter" idx="11"/>
          </p:nvPr>
        </p:nvSpPr>
        <p:spPr>
          <a:xfrm>
            <a:off x="1043608" y="6356350"/>
            <a:ext cx="5976664" cy="365125"/>
          </a:xfrm>
        </p:spPr>
        <p:txBody>
          <a:bodyPr/>
          <a:lstStyle/>
          <a:p>
            <a:r>
              <a:rPr lang="en-AU" smtClean="0"/>
              <a:t>Presentation to XXVIII ASGO Scientific Meeting by Prof L McCrimmon 5 July 2013</a:t>
            </a:r>
            <a:endParaRPr lang="en-AU" dirty="0"/>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14290"/>
            <a:ext cx="8712968" cy="622422"/>
          </a:xfrm>
        </p:spPr>
        <p:txBody>
          <a:bodyPr>
            <a:normAutofit fontScale="90000"/>
          </a:bodyPr>
          <a:lstStyle/>
          <a:p>
            <a:pPr algn="ctr"/>
            <a:r>
              <a:rPr lang="en-AU" sz="3600" b="1" dirty="0" smtClean="0">
                <a:solidFill>
                  <a:schemeClr val="tx1"/>
                </a:solidFill>
                <a:latin typeface="Arial" pitchFamily="34" charset="0"/>
                <a:cs typeface="Arial" pitchFamily="34" charset="0"/>
              </a:rPr>
              <a:t>Diagnosis/Treatment: Statutory Reforms</a:t>
            </a:r>
            <a:endParaRPr lang="en-AU" sz="3600" b="1" dirty="0">
              <a:solidFill>
                <a:schemeClr val="tx1"/>
              </a:solidFill>
              <a:latin typeface="Arial" pitchFamily="34" charset="0"/>
              <a:cs typeface="Arial" pitchFamily="34" charset="0"/>
            </a:endParaRPr>
          </a:p>
        </p:txBody>
      </p:sp>
      <p:sp>
        <p:nvSpPr>
          <p:cNvPr id="4" name="Footer Placeholder 3"/>
          <p:cNvSpPr>
            <a:spLocks noGrp="1"/>
          </p:cNvSpPr>
          <p:nvPr>
            <p:ph type="ftr" sz="quarter" idx="11"/>
          </p:nvPr>
        </p:nvSpPr>
        <p:spPr>
          <a:xfrm>
            <a:off x="1475656" y="6356350"/>
            <a:ext cx="5688632" cy="365125"/>
          </a:xfrm>
        </p:spPr>
        <p:txBody>
          <a:bodyPr/>
          <a:lstStyle/>
          <a:p>
            <a:r>
              <a:rPr lang="en-AU" smtClean="0"/>
              <a:t>Presentation to XXVIII ASGO Scientific Meeting by Prof L McCrimmon 5 July 2013</a:t>
            </a:r>
            <a:endParaRPr lang="en-AU" dirty="0"/>
          </a:p>
        </p:txBody>
      </p:sp>
      <p:sp>
        <p:nvSpPr>
          <p:cNvPr id="5" name="Content Placeholder 4"/>
          <p:cNvSpPr>
            <a:spLocks noGrp="1"/>
          </p:cNvSpPr>
          <p:nvPr>
            <p:ph idx="1"/>
          </p:nvPr>
        </p:nvSpPr>
        <p:spPr>
          <a:xfrm>
            <a:off x="179512" y="1124744"/>
            <a:ext cx="8856984" cy="5112568"/>
          </a:xfrm>
        </p:spPr>
        <p:txBody>
          <a:bodyPr>
            <a:noAutofit/>
          </a:bodyPr>
          <a:lstStyle/>
          <a:p>
            <a:r>
              <a:rPr lang="en-AU" sz="3200" dirty="0">
                <a:latin typeface="Arial" pitchFamily="34" charset="0"/>
                <a:cs typeface="Arial" pitchFamily="34" charset="0"/>
              </a:rPr>
              <a:t>A</a:t>
            </a:r>
            <a:r>
              <a:rPr lang="en-AU" sz="3200" dirty="0" smtClean="0">
                <a:latin typeface="Arial" pitchFamily="34" charset="0"/>
                <a:cs typeface="Arial" pitchFamily="34" charset="0"/>
              </a:rPr>
              <a:t> statutory test of standard of care relating to diagnosis and treatment has been implemented in NSW, Qld, SA, </a:t>
            </a:r>
            <a:r>
              <a:rPr lang="en-AU" sz="3200" dirty="0" err="1" smtClean="0">
                <a:latin typeface="Arial" pitchFamily="34" charset="0"/>
                <a:cs typeface="Arial" pitchFamily="34" charset="0"/>
              </a:rPr>
              <a:t>Tas</a:t>
            </a:r>
            <a:r>
              <a:rPr lang="en-AU" sz="3200" dirty="0" smtClean="0">
                <a:latin typeface="Arial" pitchFamily="34" charset="0"/>
                <a:cs typeface="Arial" pitchFamily="34" charset="0"/>
              </a:rPr>
              <a:t>, Vic, WA.</a:t>
            </a:r>
          </a:p>
          <a:p>
            <a:r>
              <a:rPr lang="en-AU" sz="3200" dirty="0" smtClean="0">
                <a:latin typeface="Arial" pitchFamily="34" charset="0"/>
                <a:cs typeface="Arial" pitchFamily="34" charset="0"/>
              </a:rPr>
              <a:t>The statutory test represents a modified </a:t>
            </a:r>
            <a:r>
              <a:rPr lang="en-AU" sz="3200" i="1" dirty="0" err="1" smtClean="0">
                <a:latin typeface="Arial" pitchFamily="34" charset="0"/>
                <a:cs typeface="Arial" pitchFamily="34" charset="0"/>
              </a:rPr>
              <a:t>Bolam</a:t>
            </a:r>
            <a:r>
              <a:rPr lang="en-AU" sz="3200" dirty="0" smtClean="0">
                <a:latin typeface="Arial" pitchFamily="34" charset="0"/>
                <a:cs typeface="Arial" pitchFamily="34" charset="0"/>
              </a:rPr>
              <a:t> principle.</a:t>
            </a:r>
          </a:p>
          <a:p>
            <a:r>
              <a:rPr lang="en-AU" sz="3200" dirty="0" smtClean="0">
                <a:latin typeface="Arial" pitchFamily="34" charset="0"/>
                <a:cs typeface="Arial" pitchFamily="34" charset="0"/>
              </a:rPr>
              <a:t>Statutory test – requires peer professional opinion to be widely accepted (but does not require universal acceptance) as competent professional practice in Australia.</a:t>
            </a:r>
            <a:endParaRPr lang="en-AU" sz="32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648072"/>
          </a:xfrm>
        </p:spPr>
        <p:txBody>
          <a:bodyPr>
            <a:normAutofit/>
          </a:bodyPr>
          <a:lstStyle/>
          <a:p>
            <a:pPr algn="ctr"/>
            <a:r>
              <a:rPr lang="en-AU" sz="3600" b="1" dirty="0" smtClean="0">
                <a:solidFill>
                  <a:schemeClr val="tx1"/>
                </a:solidFill>
                <a:latin typeface="Arial" pitchFamily="34" charset="0"/>
                <a:cs typeface="Arial" pitchFamily="34" charset="0"/>
              </a:rPr>
              <a:t>If test is met . . . </a:t>
            </a:r>
            <a:endParaRPr lang="en-AU" sz="3600"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179512" y="1052736"/>
            <a:ext cx="8712968" cy="5328592"/>
          </a:xfrm>
          <a:ln>
            <a:solidFill>
              <a:schemeClr val="tx2"/>
            </a:solidFill>
          </a:ln>
        </p:spPr>
        <p:txBody>
          <a:bodyPr>
            <a:normAutofit fontScale="92500" lnSpcReduction="20000"/>
          </a:bodyPr>
          <a:lstStyle/>
          <a:p>
            <a:r>
              <a:rPr lang="en-AU" sz="3200" dirty="0" smtClean="0">
                <a:latin typeface="Arial" pitchFamily="34" charset="0"/>
                <a:cs typeface="Arial" pitchFamily="34" charset="0"/>
              </a:rPr>
              <a:t>A medical practitioner does not incur liability in negligence arising from the provision of a professional service.</a:t>
            </a:r>
          </a:p>
          <a:p>
            <a:r>
              <a:rPr lang="en-AU" sz="3200" b="1" dirty="0" smtClean="0">
                <a:latin typeface="Arial" pitchFamily="34" charset="0"/>
                <a:cs typeface="Arial" pitchFamily="34" charset="0"/>
              </a:rPr>
              <a:t>Exceptions</a:t>
            </a:r>
            <a:r>
              <a:rPr lang="en-AU" sz="3200" dirty="0" smtClean="0">
                <a:latin typeface="Arial" pitchFamily="34" charset="0"/>
                <a:cs typeface="Arial" pitchFamily="34" charset="0"/>
              </a:rPr>
              <a:t>:</a:t>
            </a:r>
          </a:p>
          <a:p>
            <a:pPr lvl="1"/>
            <a:r>
              <a:rPr lang="en-AU" sz="3200" dirty="0" smtClean="0">
                <a:latin typeface="Arial" pitchFamily="34" charset="0"/>
                <a:cs typeface="Arial" pitchFamily="34" charset="0"/>
              </a:rPr>
              <a:t>Does not apply to duty to warn of risk;</a:t>
            </a:r>
          </a:p>
          <a:p>
            <a:pPr lvl="1"/>
            <a:r>
              <a:rPr lang="en-AU" sz="3200" dirty="0" smtClean="0">
                <a:latin typeface="Arial" pitchFamily="34" charset="0"/>
                <a:cs typeface="Arial" pitchFamily="34" charset="0"/>
              </a:rPr>
              <a:t>Does not apply if the court considers that the professional opinion relied upon by the medical practitioner was irrational or unreasonable.</a:t>
            </a:r>
          </a:p>
          <a:p>
            <a:pPr lvl="2"/>
            <a:r>
              <a:rPr lang="en-AU" sz="2900" dirty="0" err="1" smtClean="0">
                <a:latin typeface="Arial" pitchFamily="34" charset="0"/>
                <a:cs typeface="Arial" pitchFamily="34" charset="0"/>
              </a:rPr>
              <a:t>Eg</a:t>
            </a:r>
            <a:r>
              <a:rPr lang="en-AU" sz="2900" dirty="0" smtClean="0">
                <a:latin typeface="Arial" pitchFamily="34" charset="0"/>
                <a:cs typeface="Arial" pitchFamily="34" charset="0"/>
              </a:rPr>
              <a:t>, practices that are not evidence based or ignore clinical guidelines without justification: </a:t>
            </a:r>
            <a:r>
              <a:rPr lang="en-AU" sz="2600" dirty="0" smtClean="0">
                <a:latin typeface="Arial" pitchFamily="34" charset="0"/>
                <a:cs typeface="Arial" pitchFamily="34" charset="0"/>
              </a:rPr>
              <a:t>see C </a:t>
            </a:r>
            <a:r>
              <a:rPr lang="en-AU" sz="2600" dirty="0" err="1" smtClean="0">
                <a:latin typeface="Arial" pitchFamily="34" charset="0"/>
                <a:cs typeface="Arial" pitchFamily="34" charset="0"/>
              </a:rPr>
              <a:t>Sappideen</a:t>
            </a:r>
            <a:r>
              <a:rPr lang="en-AU" sz="2600" dirty="0" smtClean="0">
                <a:latin typeface="Arial" pitchFamily="34" charset="0"/>
                <a:cs typeface="Arial" pitchFamily="34" charset="0"/>
              </a:rPr>
              <a:t>, ‘</a:t>
            </a:r>
            <a:r>
              <a:rPr lang="en-AU" sz="2600" i="1" dirty="0" err="1" smtClean="0">
                <a:latin typeface="Arial" pitchFamily="34" charset="0"/>
                <a:cs typeface="Arial" pitchFamily="34" charset="0"/>
              </a:rPr>
              <a:t>Bolam</a:t>
            </a:r>
            <a:r>
              <a:rPr lang="en-AU" sz="2600" dirty="0" smtClean="0">
                <a:latin typeface="Arial" pitchFamily="34" charset="0"/>
                <a:cs typeface="Arial" pitchFamily="34" charset="0"/>
              </a:rPr>
              <a:t> In Australia: More Bark Than Bite’ (2010) 33 </a:t>
            </a:r>
            <a:r>
              <a:rPr lang="en-AU" sz="2600" i="1" dirty="0" smtClean="0">
                <a:latin typeface="Arial" pitchFamily="34" charset="0"/>
                <a:cs typeface="Arial" pitchFamily="34" charset="0"/>
              </a:rPr>
              <a:t>NSWLJ</a:t>
            </a:r>
            <a:r>
              <a:rPr lang="en-AU" sz="2600" dirty="0" smtClean="0">
                <a:latin typeface="Arial" pitchFamily="34" charset="0"/>
                <a:cs typeface="Arial" pitchFamily="34" charset="0"/>
              </a:rPr>
              <a:t> 386 at 423</a:t>
            </a:r>
            <a:r>
              <a:rPr lang="en-AU" sz="2900" dirty="0" smtClean="0">
                <a:latin typeface="Arial" pitchFamily="34" charset="0"/>
                <a:cs typeface="Arial" pitchFamily="34" charset="0"/>
              </a:rPr>
              <a:t>.</a:t>
            </a:r>
          </a:p>
          <a:p>
            <a:pPr>
              <a:buNone/>
            </a:pPr>
            <a:endParaRPr lang="en-AU" dirty="0">
              <a:latin typeface="Arial" pitchFamily="34" charset="0"/>
              <a:cs typeface="Arial" pitchFamily="34" charset="0"/>
            </a:endParaRPr>
          </a:p>
        </p:txBody>
      </p:sp>
      <p:sp>
        <p:nvSpPr>
          <p:cNvPr id="4" name="Footer Placeholder 3"/>
          <p:cNvSpPr>
            <a:spLocks noGrp="1"/>
          </p:cNvSpPr>
          <p:nvPr>
            <p:ph type="ftr" sz="quarter" idx="11"/>
          </p:nvPr>
        </p:nvSpPr>
        <p:spPr>
          <a:xfrm>
            <a:off x="1187624" y="6356350"/>
            <a:ext cx="6192688" cy="365125"/>
          </a:xfrm>
        </p:spPr>
        <p:txBody>
          <a:bodyPr/>
          <a:lstStyle/>
          <a:p>
            <a:r>
              <a:rPr lang="en-AU" smtClean="0"/>
              <a:t>Presentation to XXVIII ASGO Scientific Meeting by Prof L McCrimmon 5 July 2013</a:t>
            </a:r>
            <a:endParaRPr lang="en-A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2708920"/>
            <a:ext cx="8784976" cy="3543672"/>
          </a:xfrm>
          <a:solidFill>
            <a:schemeClr val="accent1"/>
          </a:solidFill>
          <a:ln>
            <a:solidFill>
              <a:schemeClr val="tx1"/>
            </a:solidFill>
          </a:ln>
        </p:spPr>
        <p:txBody>
          <a:bodyPr>
            <a:normAutofit/>
          </a:bodyPr>
          <a:lstStyle/>
          <a:p>
            <a:pPr algn="ctr">
              <a:buNone/>
            </a:pPr>
            <a:r>
              <a:rPr lang="en-AU" sz="3600" b="1" dirty="0" smtClean="0">
                <a:solidFill>
                  <a:schemeClr val="bg1"/>
                </a:solidFill>
                <a:latin typeface="Baskerville Old Face" pitchFamily="18" charset="0"/>
              </a:rPr>
              <a:t>Prof Les McCrimmon</a:t>
            </a:r>
          </a:p>
          <a:p>
            <a:pPr marL="0" indent="0" algn="ctr">
              <a:buNone/>
            </a:pPr>
            <a:r>
              <a:rPr lang="en-AU" b="1" dirty="0">
                <a:solidFill>
                  <a:schemeClr val="bg1"/>
                </a:solidFill>
                <a:latin typeface="Arial" pitchFamily="34" charset="0"/>
                <a:cs typeface="Arial" pitchFamily="34" charset="0"/>
              </a:rPr>
              <a:t>William Forster Chambers</a:t>
            </a:r>
          </a:p>
          <a:p>
            <a:pPr marL="0" indent="0" algn="ctr">
              <a:buNone/>
            </a:pPr>
            <a:r>
              <a:rPr lang="en-AU" dirty="0">
                <a:solidFill>
                  <a:schemeClr val="bg1"/>
                </a:solidFill>
                <a:latin typeface="Arial" pitchFamily="34" charset="0"/>
                <a:cs typeface="Arial" pitchFamily="34" charset="0"/>
              </a:rPr>
              <a:t>26 Harry Chan Avenue</a:t>
            </a:r>
            <a:r>
              <a:rPr lang="en-AU" b="1" dirty="0">
                <a:solidFill>
                  <a:schemeClr val="bg1"/>
                </a:solidFill>
                <a:latin typeface="Arial" pitchFamily="34" charset="0"/>
                <a:cs typeface="Arial" pitchFamily="34" charset="0"/>
              </a:rPr>
              <a:t> ·</a:t>
            </a:r>
            <a:r>
              <a:rPr lang="en-AU" dirty="0">
                <a:solidFill>
                  <a:schemeClr val="bg1"/>
                </a:solidFill>
                <a:latin typeface="Arial" pitchFamily="34" charset="0"/>
                <a:cs typeface="Arial" pitchFamily="34" charset="0"/>
              </a:rPr>
              <a:t> GPO Box 4369   Darwin</a:t>
            </a:r>
            <a:r>
              <a:rPr lang="en-AU" b="1" dirty="0">
                <a:solidFill>
                  <a:schemeClr val="bg1"/>
                </a:solidFill>
                <a:latin typeface="Arial" pitchFamily="34" charset="0"/>
                <a:cs typeface="Arial" pitchFamily="34" charset="0"/>
              </a:rPr>
              <a:t> ·</a:t>
            </a:r>
            <a:r>
              <a:rPr lang="en-AU" dirty="0">
                <a:solidFill>
                  <a:schemeClr val="bg1"/>
                </a:solidFill>
                <a:latin typeface="Arial" pitchFamily="34" charset="0"/>
                <a:cs typeface="Arial" pitchFamily="34" charset="0"/>
              </a:rPr>
              <a:t> NT </a:t>
            </a:r>
          </a:p>
          <a:p>
            <a:pPr marL="0" indent="0" algn="ctr">
              <a:buNone/>
            </a:pPr>
            <a:r>
              <a:rPr lang="en-AU" b="1" dirty="0">
                <a:solidFill>
                  <a:schemeClr val="bg1"/>
                </a:solidFill>
                <a:latin typeface="Arial" pitchFamily="34" charset="0"/>
                <a:cs typeface="Arial" pitchFamily="34" charset="0"/>
              </a:rPr>
              <a:t>t </a:t>
            </a:r>
            <a:r>
              <a:rPr lang="en-AU" dirty="0">
                <a:solidFill>
                  <a:schemeClr val="bg1"/>
                </a:solidFill>
                <a:latin typeface="Arial" pitchFamily="34" charset="0"/>
                <a:cs typeface="Arial" pitchFamily="34" charset="0"/>
              </a:rPr>
              <a:t>+61 8 8982 4700  </a:t>
            </a:r>
            <a:r>
              <a:rPr lang="en-AU" b="1" dirty="0">
                <a:solidFill>
                  <a:schemeClr val="bg1"/>
                </a:solidFill>
                <a:latin typeface="Arial" pitchFamily="34" charset="0"/>
                <a:cs typeface="Arial" pitchFamily="34" charset="0"/>
              </a:rPr>
              <a:t>f </a:t>
            </a:r>
            <a:r>
              <a:rPr lang="en-AU" dirty="0">
                <a:solidFill>
                  <a:schemeClr val="bg1"/>
                </a:solidFill>
                <a:latin typeface="Arial" pitchFamily="34" charset="0"/>
                <a:cs typeface="Arial" pitchFamily="34" charset="0"/>
              </a:rPr>
              <a:t>+61 8 8941 </a:t>
            </a:r>
            <a:r>
              <a:rPr lang="en-AU" dirty="0" smtClean="0">
                <a:solidFill>
                  <a:schemeClr val="bg1"/>
                </a:solidFill>
                <a:latin typeface="Arial" pitchFamily="34" charset="0"/>
                <a:cs typeface="Arial" pitchFamily="34" charset="0"/>
              </a:rPr>
              <a:t>1541</a:t>
            </a:r>
          </a:p>
          <a:p>
            <a:pPr marL="0" indent="0" algn="ctr">
              <a:buNone/>
            </a:pPr>
            <a:r>
              <a:rPr lang="en-AU" b="1" dirty="0">
                <a:solidFill>
                  <a:schemeClr val="bg1"/>
                </a:solidFill>
                <a:latin typeface="Arial" pitchFamily="34" charset="0"/>
                <a:cs typeface="Arial" pitchFamily="34" charset="0"/>
              </a:rPr>
              <a:t>e</a:t>
            </a:r>
            <a:r>
              <a:rPr lang="en-AU" dirty="0" smtClean="0">
                <a:solidFill>
                  <a:schemeClr val="bg1"/>
                </a:solidFill>
                <a:latin typeface="Arial" pitchFamily="34" charset="0"/>
                <a:cs typeface="Arial" pitchFamily="34" charset="0"/>
              </a:rPr>
              <a:t> </a:t>
            </a:r>
            <a:r>
              <a:rPr lang="en-AU" sz="3200" b="1" dirty="0" smtClean="0">
                <a:latin typeface="Arial" pitchFamily="34" charset="0"/>
                <a:cs typeface="Arial" pitchFamily="34" charset="0"/>
                <a:hlinkClick r:id="rId2"/>
              </a:rPr>
              <a:t>lmccrimmon@williamforster.com</a:t>
            </a:r>
            <a:endParaRPr lang="en-AU" sz="3200" b="1" dirty="0">
              <a:latin typeface="Arial" pitchFamily="34" charset="0"/>
              <a:cs typeface="Arial" pitchFamily="34" charset="0"/>
            </a:endParaRPr>
          </a:p>
          <a:p>
            <a:pPr marL="0" indent="0" algn="ctr">
              <a:buNone/>
            </a:pPr>
            <a:endParaRPr lang="en-AU" dirty="0"/>
          </a:p>
        </p:txBody>
      </p:sp>
      <p:sp>
        <p:nvSpPr>
          <p:cNvPr id="4" name="Footer Placeholder 3"/>
          <p:cNvSpPr>
            <a:spLocks noGrp="1"/>
          </p:cNvSpPr>
          <p:nvPr>
            <p:ph type="ftr" sz="quarter" idx="11"/>
          </p:nvPr>
        </p:nvSpPr>
        <p:spPr>
          <a:xfrm>
            <a:off x="1979712" y="6381328"/>
            <a:ext cx="6192688" cy="365125"/>
          </a:xfrm>
        </p:spPr>
        <p:txBody>
          <a:bodyPr/>
          <a:lstStyle/>
          <a:p>
            <a:r>
              <a:rPr lang="en-AU" smtClean="0"/>
              <a:t>Presentation to XXVIII ASGO Scientific Meeting by Prof L McCrimmon 5 July 2013</a:t>
            </a:r>
            <a:endParaRPr lang="en-AU" dirty="0"/>
          </a:p>
        </p:txBody>
      </p:sp>
      <p:pic>
        <p:nvPicPr>
          <p:cNvPr id="8194" name="Picture 2" descr="C:\Documents and Settings\lmccrimmon\Local Settings\Temporary Internet Files\Content.IE5\IWENOQLB\MC900105218[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60648"/>
            <a:ext cx="7920880" cy="223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660093"/>
      </p:ext>
    </p:extLst>
  </p:cSld>
  <p:clrMapOvr>
    <a:masterClrMapping/>
  </p:clrMapOvr>
  <p:transition spd="slow">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1"/>
          <p:cNvSpPr>
            <a:spLocks noGrp="1"/>
          </p:cNvSpPr>
          <p:nvPr>
            <p:ph type="title"/>
          </p:nvPr>
        </p:nvSpPr>
        <p:spPr>
          <a:xfrm>
            <a:off x="179512" y="188640"/>
            <a:ext cx="8486780" cy="720080"/>
          </a:xfrm>
        </p:spPr>
        <p:txBody>
          <a:bodyPr>
            <a:normAutofit/>
          </a:bodyPr>
          <a:lstStyle/>
          <a:p>
            <a:pPr algn="ctr"/>
            <a:r>
              <a:rPr lang="en-AU" sz="3600" b="1" dirty="0" smtClean="0">
                <a:solidFill>
                  <a:schemeClr val="tx1"/>
                </a:solidFill>
                <a:latin typeface="Arial" pitchFamily="34" charset="0"/>
                <a:cs typeface="Arial" pitchFamily="34" charset="0"/>
              </a:rPr>
              <a:t>Consent and Duty of Care</a:t>
            </a:r>
          </a:p>
        </p:txBody>
      </p:sp>
      <p:sp>
        <p:nvSpPr>
          <p:cNvPr id="5" name="Content Placeholder 4"/>
          <p:cNvSpPr>
            <a:spLocks noGrp="1"/>
          </p:cNvSpPr>
          <p:nvPr>
            <p:ph idx="1"/>
          </p:nvPr>
        </p:nvSpPr>
        <p:spPr>
          <a:xfrm>
            <a:off x="285720" y="1196752"/>
            <a:ext cx="5857916" cy="5184576"/>
          </a:xfrm>
        </p:spPr>
        <p:txBody>
          <a:bodyPr>
            <a:normAutofit fontScale="92500" lnSpcReduction="20000"/>
          </a:bodyPr>
          <a:lstStyle/>
          <a:p>
            <a:pPr>
              <a:buNone/>
            </a:pPr>
            <a:r>
              <a:rPr lang="en-AU" sz="3600" b="1" dirty="0" smtClean="0">
                <a:latin typeface="Arial" pitchFamily="34" charset="0"/>
                <a:cs typeface="Arial" pitchFamily="34" charset="0"/>
              </a:rPr>
              <a:t>Focus of Discussion:</a:t>
            </a:r>
          </a:p>
          <a:p>
            <a:r>
              <a:rPr lang="en-AU" sz="3600" dirty="0" smtClean="0">
                <a:latin typeface="Arial" pitchFamily="34" charset="0"/>
                <a:cs typeface="Arial" pitchFamily="34" charset="0"/>
              </a:rPr>
              <a:t>Standard of care</a:t>
            </a:r>
          </a:p>
          <a:p>
            <a:r>
              <a:rPr lang="en-AU" sz="3600" dirty="0" smtClean="0">
                <a:latin typeface="Arial" pitchFamily="34" charset="0"/>
                <a:cs typeface="Arial" pitchFamily="34" charset="0"/>
              </a:rPr>
              <a:t>The </a:t>
            </a:r>
            <a:r>
              <a:rPr lang="en-AU" sz="3600" i="1" dirty="0" err="1" smtClean="0">
                <a:latin typeface="Arial" pitchFamily="34" charset="0"/>
                <a:cs typeface="Arial" pitchFamily="34" charset="0"/>
              </a:rPr>
              <a:t>Bolam</a:t>
            </a:r>
            <a:r>
              <a:rPr lang="en-AU" sz="3600" dirty="0" smtClean="0">
                <a:latin typeface="Arial" pitchFamily="34" charset="0"/>
                <a:cs typeface="Arial" pitchFamily="34" charset="0"/>
              </a:rPr>
              <a:t> Principle in Australia</a:t>
            </a:r>
          </a:p>
          <a:p>
            <a:r>
              <a:rPr lang="en-AU" sz="3600" dirty="0" smtClean="0">
                <a:latin typeface="Arial" pitchFamily="34" charset="0"/>
                <a:cs typeface="Arial" pitchFamily="34" charset="0"/>
              </a:rPr>
              <a:t>Evidence of prevailing practice</a:t>
            </a:r>
          </a:p>
          <a:p>
            <a:r>
              <a:rPr lang="en-AU" sz="3600" dirty="0" smtClean="0">
                <a:latin typeface="Arial" pitchFamily="34" charset="0"/>
                <a:cs typeface="Arial" pitchFamily="34" charset="0"/>
              </a:rPr>
              <a:t>Common law duty to warn</a:t>
            </a:r>
          </a:p>
          <a:p>
            <a:r>
              <a:rPr lang="en-AU" sz="3600" dirty="0" smtClean="0">
                <a:latin typeface="Arial" pitchFamily="34" charset="0"/>
                <a:cs typeface="Arial" pitchFamily="34" charset="0"/>
              </a:rPr>
              <a:t>Therapeutic privilege</a:t>
            </a:r>
          </a:p>
          <a:p>
            <a:r>
              <a:rPr lang="en-AU" sz="3600" dirty="0" smtClean="0">
                <a:latin typeface="Arial" pitchFamily="34" charset="0"/>
                <a:cs typeface="Arial" pitchFamily="34" charset="0"/>
              </a:rPr>
              <a:t>Statutory reform re diagnosis and treatment    </a:t>
            </a:r>
          </a:p>
          <a:p>
            <a:endParaRPr lang="en-AU" sz="3200" dirty="0" smtClean="0">
              <a:latin typeface="Arial" pitchFamily="34" charset="0"/>
              <a:cs typeface="Arial" pitchFamily="34" charset="0"/>
            </a:endParaRPr>
          </a:p>
          <a:p>
            <a:pPr>
              <a:buNone/>
            </a:pPr>
            <a:endParaRPr lang="en-AU" sz="3200" dirty="0" smtClean="0">
              <a:latin typeface="Arial" pitchFamily="34" charset="0"/>
              <a:cs typeface="Arial" pitchFamily="34" charset="0"/>
            </a:endParaRPr>
          </a:p>
        </p:txBody>
      </p:sp>
      <p:sp>
        <p:nvSpPr>
          <p:cNvPr id="6" name="Footer Placeholder 5"/>
          <p:cNvSpPr>
            <a:spLocks noGrp="1"/>
          </p:cNvSpPr>
          <p:nvPr>
            <p:ph type="ftr" sz="quarter" idx="11"/>
          </p:nvPr>
        </p:nvSpPr>
        <p:spPr>
          <a:xfrm>
            <a:off x="1547664" y="6356350"/>
            <a:ext cx="5760640" cy="365125"/>
          </a:xfrm>
        </p:spPr>
        <p:txBody>
          <a:bodyPr/>
          <a:lstStyle/>
          <a:p>
            <a:r>
              <a:rPr lang="en-AU" smtClean="0"/>
              <a:t>Presentation to XXVIII ASGO Scientific Meeting by Prof L McCrimmon 5 July 2013</a:t>
            </a:r>
            <a:endParaRPr lang="en-AU" dirty="0"/>
          </a:p>
        </p:txBody>
      </p:sp>
      <p:pic>
        <p:nvPicPr>
          <p:cNvPr id="2051" name="Picture 3" descr="C:\Documents and Settings\lmccrimmon\Local Settings\Temporary Internet Files\Content.IE5\1PMEZB1M\MP90040939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1052736"/>
            <a:ext cx="2664296" cy="489654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24" y="214290"/>
            <a:ext cx="7772400" cy="642942"/>
          </a:xfrm>
        </p:spPr>
        <p:txBody>
          <a:bodyPr>
            <a:normAutofit fontScale="90000"/>
          </a:bodyPr>
          <a:lstStyle/>
          <a:p>
            <a:pPr algn="ctr"/>
            <a:r>
              <a:rPr lang="en-AU" dirty="0" smtClean="0">
                <a:solidFill>
                  <a:schemeClr val="tx1"/>
                </a:solidFill>
                <a:latin typeface="Arial" pitchFamily="34" charset="0"/>
                <a:cs typeface="Arial" pitchFamily="34" charset="0"/>
              </a:rPr>
              <a:t>Standard of Care</a:t>
            </a:r>
            <a:endParaRPr lang="en-AU"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3059832" y="1196752"/>
            <a:ext cx="5976664" cy="4896544"/>
          </a:xfrm>
        </p:spPr>
        <p:txBody>
          <a:bodyPr>
            <a:normAutofit/>
          </a:bodyPr>
          <a:lstStyle/>
          <a:p>
            <a:pPr marL="0" indent="0">
              <a:buNone/>
            </a:pPr>
            <a:r>
              <a:rPr lang="en-AU" sz="3600" dirty="0" smtClean="0">
                <a:latin typeface="Arial" pitchFamily="34" charset="0"/>
                <a:cs typeface="Arial" pitchFamily="34" charset="0"/>
              </a:rPr>
              <a:t>“The standard of reasonable care and skill required is that of the ordinary skilled person exercising and professing to have that special skill …”: </a:t>
            </a:r>
            <a:r>
              <a:rPr lang="en-AU" sz="3600" i="1" dirty="0" smtClean="0">
                <a:latin typeface="Arial" pitchFamily="34" charset="0"/>
                <a:cs typeface="Arial" pitchFamily="34" charset="0"/>
              </a:rPr>
              <a:t>Rogers v Whitaker </a:t>
            </a:r>
            <a:r>
              <a:rPr lang="en-AU" sz="3600" dirty="0" smtClean="0">
                <a:latin typeface="Arial" pitchFamily="34" charset="0"/>
                <a:cs typeface="Arial" pitchFamily="34" charset="0"/>
              </a:rPr>
              <a:t>(1992) 175 CLR 479 at 483.</a:t>
            </a:r>
            <a:endParaRPr lang="en-AU" sz="3600" dirty="0">
              <a:latin typeface="Arial" pitchFamily="34" charset="0"/>
              <a:cs typeface="Arial" pitchFamily="34" charset="0"/>
            </a:endParaRPr>
          </a:p>
        </p:txBody>
      </p:sp>
      <p:sp>
        <p:nvSpPr>
          <p:cNvPr id="4" name="Footer Placeholder 3"/>
          <p:cNvSpPr>
            <a:spLocks noGrp="1"/>
          </p:cNvSpPr>
          <p:nvPr>
            <p:ph type="ftr" sz="quarter" idx="11"/>
          </p:nvPr>
        </p:nvSpPr>
        <p:spPr>
          <a:xfrm>
            <a:off x="1115616" y="6356350"/>
            <a:ext cx="5760640" cy="365125"/>
          </a:xfrm>
        </p:spPr>
        <p:txBody>
          <a:bodyPr/>
          <a:lstStyle/>
          <a:p>
            <a:r>
              <a:rPr lang="en-AU" smtClean="0"/>
              <a:t>Presentation to XXVIII ASGO Scientific Meeting by Prof L McCrimmon 5 July 2013</a:t>
            </a:r>
            <a:endParaRPr lang="en-AU" dirty="0"/>
          </a:p>
        </p:txBody>
      </p:sp>
      <p:pic>
        <p:nvPicPr>
          <p:cNvPr id="2050" name="Picture 2" descr="C:\Documents and Settings\lmccrimmon\Local Settings\Temporary Internet Files\Content.IE5\1JV0MHX8\MP90040094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268760"/>
            <a:ext cx="2664296" cy="468052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088575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6632"/>
            <a:ext cx="8358246" cy="936104"/>
          </a:xfrm>
        </p:spPr>
        <p:txBody>
          <a:bodyPr>
            <a:noAutofit/>
          </a:bodyPr>
          <a:lstStyle/>
          <a:p>
            <a:pPr algn="ctr"/>
            <a:r>
              <a:rPr lang="en-AU" sz="3600" b="1" dirty="0" smtClean="0">
                <a:latin typeface="Arial" pitchFamily="34" charset="0"/>
                <a:cs typeface="Arial" pitchFamily="34" charset="0"/>
              </a:rPr>
              <a:t/>
            </a:r>
            <a:br>
              <a:rPr lang="en-AU" sz="3600" b="1" dirty="0" smtClean="0">
                <a:latin typeface="Arial" pitchFamily="34" charset="0"/>
                <a:cs typeface="Arial" pitchFamily="34" charset="0"/>
              </a:rPr>
            </a:br>
            <a:r>
              <a:rPr lang="en-AU" sz="4500" dirty="0" smtClean="0">
                <a:solidFill>
                  <a:schemeClr val="tx1"/>
                </a:solidFill>
                <a:latin typeface="Arial" pitchFamily="34" charset="0"/>
                <a:cs typeface="Arial" pitchFamily="34" charset="0"/>
              </a:rPr>
              <a:t>The</a:t>
            </a:r>
            <a:r>
              <a:rPr lang="en-AU" sz="4500" i="1" dirty="0" smtClean="0">
                <a:solidFill>
                  <a:schemeClr val="tx1"/>
                </a:solidFill>
                <a:latin typeface="Arial" pitchFamily="34" charset="0"/>
                <a:cs typeface="Arial" pitchFamily="34" charset="0"/>
              </a:rPr>
              <a:t> </a:t>
            </a:r>
            <a:r>
              <a:rPr lang="en-AU" sz="4500" i="1" dirty="0" err="1">
                <a:solidFill>
                  <a:schemeClr val="tx1"/>
                </a:solidFill>
                <a:latin typeface="Arial" pitchFamily="34" charset="0"/>
                <a:cs typeface="Arial" pitchFamily="34" charset="0"/>
              </a:rPr>
              <a:t>Bolam</a:t>
            </a:r>
            <a:r>
              <a:rPr lang="en-AU" sz="4500" i="1" dirty="0">
                <a:solidFill>
                  <a:schemeClr val="tx1"/>
                </a:solidFill>
                <a:latin typeface="Arial" pitchFamily="34" charset="0"/>
                <a:cs typeface="Arial" pitchFamily="34" charset="0"/>
              </a:rPr>
              <a:t> </a:t>
            </a:r>
            <a:r>
              <a:rPr lang="en-AU" sz="4500" dirty="0" smtClean="0">
                <a:solidFill>
                  <a:schemeClr val="tx1"/>
                </a:solidFill>
                <a:latin typeface="Arial" pitchFamily="34" charset="0"/>
                <a:cs typeface="Arial" pitchFamily="34" charset="0"/>
              </a:rPr>
              <a:t>Principle </a:t>
            </a:r>
            <a:endParaRPr lang="en-AU" sz="4500"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395536" y="1268760"/>
            <a:ext cx="8496944" cy="5112568"/>
          </a:xfrm>
        </p:spPr>
        <p:txBody>
          <a:bodyPr>
            <a:normAutofit lnSpcReduction="10000"/>
          </a:bodyPr>
          <a:lstStyle/>
          <a:p>
            <a:pPr>
              <a:buNone/>
            </a:pPr>
            <a:r>
              <a:rPr lang="en-AU" sz="2800" i="1" dirty="0" err="1" smtClean="0">
                <a:latin typeface="Arial" pitchFamily="34" charset="0"/>
                <a:cs typeface="Arial" pitchFamily="34" charset="0"/>
              </a:rPr>
              <a:t>Bolam</a:t>
            </a:r>
            <a:r>
              <a:rPr lang="en-AU" sz="2800" dirty="0" smtClean="0">
                <a:latin typeface="Arial" pitchFamily="34" charset="0"/>
                <a:cs typeface="Arial" pitchFamily="34" charset="0"/>
              </a:rPr>
              <a:t> Principle:</a:t>
            </a:r>
          </a:p>
          <a:p>
            <a:pPr>
              <a:buNone/>
            </a:pPr>
            <a:r>
              <a:rPr lang="en-AU" sz="2800" dirty="0" smtClean="0">
                <a:latin typeface="Arial" pitchFamily="34" charset="0"/>
                <a:cs typeface="Arial" pitchFamily="34" charset="0"/>
              </a:rPr>
              <a:t>	A doctor is not negligent if he or she “acts in accordance with a practice accepted at the time as proper by a responsible body of medical opinion even though other doctors adopt a different practice. In short, the law imposes the duty of care: but the standard of care is a matter of medical judgment”.</a:t>
            </a:r>
          </a:p>
          <a:p>
            <a:pPr>
              <a:buNone/>
            </a:pPr>
            <a:endParaRPr lang="en-AU" sz="2800" dirty="0" smtClean="0">
              <a:latin typeface="Arial" pitchFamily="34" charset="0"/>
              <a:cs typeface="Arial" pitchFamily="34" charset="0"/>
            </a:endParaRPr>
          </a:p>
          <a:p>
            <a:pPr>
              <a:buNone/>
            </a:pPr>
            <a:r>
              <a:rPr lang="en-AU" sz="2400" i="1" dirty="0" err="1" smtClean="0">
                <a:latin typeface="Arial" pitchFamily="34" charset="0"/>
                <a:cs typeface="Arial" pitchFamily="34" charset="0"/>
              </a:rPr>
              <a:t>Sidaway</a:t>
            </a:r>
            <a:r>
              <a:rPr lang="en-AU" sz="2400" i="1" dirty="0" smtClean="0">
                <a:latin typeface="Arial" pitchFamily="34" charset="0"/>
                <a:cs typeface="Arial" pitchFamily="34" charset="0"/>
              </a:rPr>
              <a:t> v Governors of </a:t>
            </a:r>
            <a:r>
              <a:rPr lang="en-AU" sz="2400" i="1" dirty="0" err="1" smtClean="0">
                <a:latin typeface="Arial" pitchFamily="34" charset="0"/>
                <a:cs typeface="Arial" pitchFamily="34" charset="0"/>
              </a:rPr>
              <a:t>Bethlem</a:t>
            </a:r>
            <a:r>
              <a:rPr lang="en-AU" sz="2400" i="1" dirty="0" smtClean="0">
                <a:latin typeface="Arial" pitchFamily="34" charset="0"/>
                <a:cs typeface="Arial" pitchFamily="34" charset="0"/>
              </a:rPr>
              <a:t> Royal Hospital </a:t>
            </a:r>
            <a:r>
              <a:rPr lang="en-AU" sz="2400" dirty="0" smtClean="0">
                <a:latin typeface="Arial" pitchFamily="34" charset="0"/>
                <a:cs typeface="Arial" pitchFamily="34" charset="0"/>
              </a:rPr>
              <a:t>[1985] AC 871 at 881 (per Lord </a:t>
            </a:r>
            <a:r>
              <a:rPr lang="en-AU" sz="2400" dirty="0" err="1" smtClean="0">
                <a:latin typeface="Arial" pitchFamily="34" charset="0"/>
                <a:cs typeface="Arial" pitchFamily="34" charset="0"/>
              </a:rPr>
              <a:t>Scarman</a:t>
            </a:r>
            <a:r>
              <a:rPr lang="en-AU" sz="2400" dirty="0" smtClean="0">
                <a:latin typeface="Arial" pitchFamily="34" charset="0"/>
                <a:cs typeface="Arial" pitchFamily="34" charset="0"/>
              </a:rPr>
              <a:t>). See also </a:t>
            </a:r>
            <a:r>
              <a:rPr lang="en-AU" sz="2400" i="1" dirty="0" err="1" smtClean="0">
                <a:latin typeface="Arial" pitchFamily="34" charset="0"/>
                <a:cs typeface="Arial" pitchFamily="34" charset="0"/>
              </a:rPr>
              <a:t>Bolam</a:t>
            </a:r>
            <a:r>
              <a:rPr lang="en-AU" sz="2400" i="1" dirty="0" smtClean="0">
                <a:latin typeface="Arial" pitchFamily="34" charset="0"/>
                <a:cs typeface="Arial" pitchFamily="34" charset="0"/>
              </a:rPr>
              <a:t> v </a:t>
            </a:r>
            <a:r>
              <a:rPr lang="en-AU" sz="2400" i="1" dirty="0" err="1" smtClean="0">
                <a:latin typeface="Arial" pitchFamily="34" charset="0"/>
                <a:cs typeface="Arial" pitchFamily="34" charset="0"/>
              </a:rPr>
              <a:t>Friern</a:t>
            </a:r>
            <a:r>
              <a:rPr lang="en-AU" sz="2400" i="1" dirty="0" smtClean="0">
                <a:latin typeface="Arial" pitchFamily="34" charset="0"/>
                <a:cs typeface="Arial" pitchFamily="34" charset="0"/>
              </a:rPr>
              <a:t> Hospital Management Committee </a:t>
            </a:r>
            <a:r>
              <a:rPr lang="en-AU" sz="2400" dirty="0" smtClean="0">
                <a:latin typeface="Arial" pitchFamily="34" charset="0"/>
                <a:cs typeface="Arial" pitchFamily="34" charset="0"/>
              </a:rPr>
              <a:t>[1957] I WLR 582.</a:t>
            </a:r>
          </a:p>
        </p:txBody>
      </p:sp>
      <p:sp>
        <p:nvSpPr>
          <p:cNvPr id="4" name="Footer Placeholder 3"/>
          <p:cNvSpPr>
            <a:spLocks noGrp="1"/>
          </p:cNvSpPr>
          <p:nvPr>
            <p:ph type="ftr" sz="quarter" idx="11"/>
          </p:nvPr>
        </p:nvSpPr>
        <p:spPr>
          <a:xfrm>
            <a:off x="1331640" y="6356350"/>
            <a:ext cx="5472608" cy="365125"/>
          </a:xfrm>
        </p:spPr>
        <p:txBody>
          <a:bodyPr/>
          <a:lstStyle/>
          <a:p>
            <a:r>
              <a:rPr lang="en-AU" smtClean="0"/>
              <a:t>Presentation to XXVIII ASGO Scientific Meeting by Prof L McCrimmon 5 July 2013</a:t>
            </a:r>
            <a:endParaRPr lang="en-AU" dirty="0"/>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712968" cy="864096"/>
          </a:xfrm>
        </p:spPr>
        <p:txBody>
          <a:bodyPr>
            <a:noAutofit/>
          </a:bodyPr>
          <a:lstStyle/>
          <a:p>
            <a:pPr algn="ctr"/>
            <a:r>
              <a:rPr lang="en-AU" sz="3600" dirty="0">
                <a:solidFill>
                  <a:schemeClr val="tx1"/>
                </a:solidFill>
                <a:latin typeface="Arial" pitchFamily="34" charset="0"/>
                <a:cs typeface="Arial" pitchFamily="34" charset="0"/>
              </a:rPr>
              <a:t>T</a:t>
            </a:r>
            <a:r>
              <a:rPr lang="en-AU" sz="3600" dirty="0" smtClean="0">
                <a:solidFill>
                  <a:schemeClr val="tx1"/>
                </a:solidFill>
                <a:latin typeface="Arial" pitchFamily="34" charset="0"/>
                <a:cs typeface="Arial" pitchFamily="34" charset="0"/>
              </a:rPr>
              <a:t>he </a:t>
            </a:r>
            <a:r>
              <a:rPr lang="en-AU" sz="3600" i="1" dirty="0" err="1">
                <a:solidFill>
                  <a:schemeClr val="tx1"/>
                </a:solidFill>
                <a:latin typeface="Arial" pitchFamily="34" charset="0"/>
                <a:cs typeface="Arial" pitchFamily="34" charset="0"/>
              </a:rPr>
              <a:t>Bolam</a:t>
            </a:r>
            <a:r>
              <a:rPr lang="en-AU" sz="3600" dirty="0">
                <a:solidFill>
                  <a:schemeClr val="tx1"/>
                </a:solidFill>
                <a:latin typeface="Arial" pitchFamily="34" charset="0"/>
                <a:cs typeface="Arial" pitchFamily="34" charset="0"/>
              </a:rPr>
              <a:t> </a:t>
            </a:r>
            <a:r>
              <a:rPr lang="en-AU" sz="3600" dirty="0" smtClean="0">
                <a:solidFill>
                  <a:schemeClr val="tx1"/>
                </a:solidFill>
                <a:latin typeface="Arial" pitchFamily="34" charset="0"/>
                <a:cs typeface="Arial" pitchFamily="34" charset="0"/>
              </a:rPr>
              <a:t>Principle in Australia</a:t>
            </a:r>
            <a:endParaRPr lang="en-AU" sz="3600" dirty="0">
              <a:solidFill>
                <a:schemeClr val="tx1"/>
              </a:solidFill>
              <a:latin typeface="Arial" pitchFamily="34" charset="0"/>
              <a:cs typeface="Arial" pitchFamily="34" charset="0"/>
            </a:endParaRPr>
          </a:p>
        </p:txBody>
      </p:sp>
      <p:sp>
        <p:nvSpPr>
          <p:cNvPr id="4" name="Footer Placeholder 3"/>
          <p:cNvSpPr>
            <a:spLocks noGrp="1"/>
          </p:cNvSpPr>
          <p:nvPr>
            <p:ph type="ftr" sz="quarter" idx="11"/>
          </p:nvPr>
        </p:nvSpPr>
        <p:spPr>
          <a:xfrm>
            <a:off x="1187624" y="6356350"/>
            <a:ext cx="6192688" cy="365125"/>
          </a:xfrm>
        </p:spPr>
        <p:txBody>
          <a:bodyPr/>
          <a:lstStyle/>
          <a:p>
            <a:r>
              <a:rPr lang="en-AU" smtClean="0"/>
              <a:t>Presentation to XXVIII ASGO Scientific Meeting by Prof L McCrimmon 5 July 2013</a:t>
            </a:r>
            <a:endParaRPr lang="en-AU" dirty="0"/>
          </a:p>
        </p:txBody>
      </p:sp>
      <p:graphicFrame>
        <p:nvGraphicFramePr>
          <p:cNvPr id="7" name="Diagram 6"/>
          <p:cNvGraphicFramePr/>
          <p:nvPr>
            <p:extLst>
              <p:ext uri="{D42A27DB-BD31-4B8C-83A1-F6EECF244321}">
                <p14:modId xmlns:p14="http://schemas.microsoft.com/office/powerpoint/2010/main" val="4125908505"/>
              </p:ext>
            </p:extLst>
          </p:nvPr>
        </p:nvGraphicFramePr>
        <p:xfrm>
          <a:off x="107504" y="1196752"/>
          <a:ext cx="8784976"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a:spLocks noGrp="1"/>
          </p:cNvSpPr>
          <p:nvPr>
            <p:ph type="title"/>
          </p:nvPr>
        </p:nvSpPr>
        <p:spPr>
          <a:xfrm>
            <a:off x="179512" y="116632"/>
            <a:ext cx="8856984" cy="648072"/>
          </a:xfrm>
        </p:spPr>
        <p:txBody>
          <a:bodyPr>
            <a:normAutofit fontScale="90000"/>
          </a:bodyPr>
          <a:lstStyle/>
          <a:p>
            <a:pPr algn="ctr"/>
            <a:r>
              <a:rPr lang="en-AU" sz="3600" b="1" dirty="0" smtClean="0">
                <a:solidFill>
                  <a:schemeClr val="tx1"/>
                </a:solidFill>
                <a:latin typeface="Arial" pitchFamily="34" charset="0"/>
                <a:cs typeface="Arial" pitchFamily="34" charset="0"/>
              </a:rPr>
              <a:t>Common law: Diagnosis/treatment </a:t>
            </a:r>
            <a:r>
              <a:rPr lang="en-AU" sz="3600" b="1" dirty="0" err="1" smtClean="0">
                <a:solidFill>
                  <a:schemeClr val="tx1"/>
                </a:solidFill>
                <a:latin typeface="Arial" pitchFamily="34" charset="0"/>
                <a:cs typeface="Arial" pitchFamily="34" charset="0"/>
              </a:rPr>
              <a:t>vs</a:t>
            </a:r>
            <a:r>
              <a:rPr lang="en-AU" sz="3600" b="1" dirty="0" smtClean="0">
                <a:solidFill>
                  <a:schemeClr val="tx1"/>
                </a:solidFill>
                <a:latin typeface="Arial" pitchFamily="34" charset="0"/>
                <a:cs typeface="Arial" pitchFamily="34" charset="0"/>
              </a:rPr>
              <a:t> Advice</a:t>
            </a:r>
            <a:endParaRPr lang="en-AU" sz="3600" b="1" dirty="0">
              <a:solidFill>
                <a:schemeClr val="tx1"/>
              </a:solidFill>
              <a:latin typeface="Arial" pitchFamily="34" charset="0"/>
              <a:cs typeface="Arial" pitchFamily="34"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5284173"/>
              </p:ext>
            </p:extLst>
          </p:nvPr>
        </p:nvGraphicFramePr>
        <p:xfrm>
          <a:off x="179512" y="1052736"/>
          <a:ext cx="8784975" cy="49563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a:xfrm>
            <a:off x="1763688" y="6356350"/>
            <a:ext cx="5328592" cy="365125"/>
          </a:xfrm>
        </p:spPr>
        <p:txBody>
          <a:bodyPr/>
          <a:lstStyle/>
          <a:p>
            <a:r>
              <a:rPr lang="en-AU" smtClean="0"/>
              <a:t>Presentation to XXVIII ASGO Scientific Meeting by Prof L McCrimmon 5 July 2013</a:t>
            </a:r>
            <a:endParaRPr lang="en-AU" dirty="0"/>
          </a:p>
        </p:txBody>
      </p:sp>
      <p:sp>
        <p:nvSpPr>
          <p:cNvPr id="6" name="TextBox 5"/>
          <p:cNvSpPr txBox="1"/>
          <p:nvPr/>
        </p:nvSpPr>
        <p:spPr>
          <a:xfrm>
            <a:off x="1619672" y="5949280"/>
            <a:ext cx="5468164" cy="400110"/>
          </a:xfrm>
          <a:prstGeom prst="rect">
            <a:avLst/>
          </a:prstGeom>
          <a:noFill/>
        </p:spPr>
        <p:txBody>
          <a:bodyPr wrap="none" rtlCol="0">
            <a:spAutoFit/>
          </a:bodyPr>
          <a:lstStyle/>
          <a:p>
            <a:r>
              <a:rPr lang="en-AU" sz="2000" i="1" dirty="0" smtClean="0">
                <a:latin typeface="Arial" pitchFamily="34" charset="0"/>
                <a:cs typeface="Arial" pitchFamily="34" charset="0"/>
              </a:rPr>
              <a:t>Rogers v Whitaker </a:t>
            </a:r>
            <a:r>
              <a:rPr lang="en-AU" sz="2000" dirty="0" smtClean="0">
                <a:latin typeface="Arial" pitchFamily="34" charset="0"/>
                <a:cs typeface="Arial" pitchFamily="34" charset="0"/>
              </a:rPr>
              <a:t>(1992) 175 CLR 479 at 489</a:t>
            </a:r>
            <a:endParaRPr lang="en-AU" sz="2000" dirty="0">
              <a:latin typeface="Arial" pitchFamily="34" charset="0"/>
              <a:cs typeface="Arial" pitchFamily="34" charset="0"/>
            </a:endParaRP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980728"/>
            <a:ext cx="8568952" cy="5374832"/>
          </a:xfrm>
        </p:spPr>
        <p:txBody>
          <a:bodyPr>
            <a:normAutofit fontScale="92500" lnSpcReduction="10000"/>
          </a:bodyPr>
          <a:lstStyle/>
          <a:p>
            <a:r>
              <a:rPr lang="en-AU" sz="2800" dirty="0" smtClean="0">
                <a:latin typeface="Arial" pitchFamily="34" charset="0"/>
                <a:cs typeface="Arial" pitchFamily="34" charset="0"/>
              </a:rPr>
              <a:t>Prevailing medical practice will have an influential role in determining whether the diagnosis and treatment met the requisite standard of care;</a:t>
            </a:r>
          </a:p>
          <a:p>
            <a:pPr marL="0" indent="0">
              <a:buNone/>
            </a:pPr>
            <a:endParaRPr lang="en-AU" sz="2800" dirty="0" smtClean="0">
              <a:latin typeface="Arial" pitchFamily="34" charset="0"/>
              <a:cs typeface="Arial" pitchFamily="34" charset="0"/>
            </a:endParaRPr>
          </a:p>
          <a:p>
            <a:pPr marL="0" indent="0">
              <a:buNone/>
            </a:pPr>
            <a:r>
              <a:rPr lang="en-AU" sz="2800" b="1" dirty="0" smtClean="0">
                <a:latin typeface="Arial" pitchFamily="34" charset="0"/>
                <a:cs typeface="Arial" pitchFamily="34" charset="0"/>
              </a:rPr>
              <a:t>However</a:t>
            </a:r>
          </a:p>
          <a:p>
            <a:pPr marL="0" indent="0">
              <a:buNone/>
            </a:pPr>
            <a:endParaRPr lang="en-AU" sz="2800" dirty="0" smtClean="0">
              <a:latin typeface="Arial" pitchFamily="34" charset="0"/>
              <a:cs typeface="Arial" pitchFamily="34" charset="0"/>
            </a:endParaRPr>
          </a:p>
          <a:p>
            <a:r>
              <a:rPr lang="en-AU" sz="2800" dirty="0" smtClean="0">
                <a:latin typeface="Arial" pitchFamily="34" charset="0"/>
                <a:cs typeface="Arial" pitchFamily="34" charset="0"/>
              </a:rPr>
              <a:t>Whether the patient has been given all the relevant information on which to give consent is not a question which depends on medical standards or practices.</a:t>
            </a:r>
          </a:p>
          <a:p>
            <a:endParaRPr lang="en-AU" sz="2800" dirty="0" smtClean="0">
              <a:latin typeface="Arial" pitchFamily="34" charset="0"/>
              <a:cs typeface="Arial" pitchFamily="34" charset="0"/>
            </a:endParaRPr>
          </a:p>
          <a:p>
            <a:pPr marL="0" indent="0">
              <a:buNone/>
            </a:pPr>
            <a:r>
              <a:rPr lang="en-AU" sz="2400" dirty="0" smtClean="0">
                <a:latin typeface="Arial" pitchFamily="34" charset="0"/>
                <a:cs typeface="Arial" pitchFamily="34" charset="0"/>
              </a:rPr>
              <a:t>See:</a:t>
            </a:r>
            <a:r>
              <a:rPr lang="en-AU" sz="2400" i="1" dirty="0" smtClean="0">
                <a:latin typeface="Arial" pitchFamily="34" charset="0"/>
                <a:cs typeface="Arial" pitchFamily="34" charset="0"/>
              </a:rPr>
              <a:t> Civil Liability Act </a:t>
            </a:r>
            <a:r>
              <a:rPr lang="en-AU" sz="2400" dirty="0" smtClean="0">
                <a:latin typeface="Arial" pitchFamily="34" charset="0"/>
                <a:cs typeface="Arial" pitchFamily="34" charset="0"/>
              </a:rPr>
              <a:t>(NSW) </a:t>
            </a:r>
            <a:r>
              <a:rPr lang="en-AU" sz="2400" dirty="0" err="1" smtClean="0">
                <a:latin typeface="Arial" pitchFamily="34" charset="0"/>
                <a:cs typeface="Arial" pitchFamily="34" charset="0"/>
              </a:rPr>
              <a:t>ss</a:t>
            </a:r>
            <a:r>
              <a:rPr lang="en-AU" sz="2400" dirty="0" smtClean="0">
                <a:latin typeface="Arial" pitchFamily="34" charset="0"/>
                <a:cs typeface="Arial" pitchFamily="34" charset="0"/>
              </a:rPr>
              <a:t> 5O, 5P, (Qld) s 22, (SA) s 41, (</a:t>
            </a:r>
            <a:r>
              <a:rPr lang="en-AU" sz="2400" dirty="0" err="1" smtClean="0">
                <a:latin typeface="Arial" pitchFamily="34" charset="0"/>
                <a:cs typeface="Arial" pitchFamily="34" charset="0"/>
              </a:rPr>
              <a:t>Tas</a:t>
            </a:r>
            <a:r>
              <a:rPr lang="en-AU" sz="2400" dirty="0" smtClean="0">
                <a:latin typeface="Arial" pitchFamily="34" charset="0"/>
                <a:cs typeface="Arial" pitchFamily="34" charset="0"/>
              </a:rPr>
              <a:t>) s 22, (WA) </a:t>
            </a:r>
            <a:r>
              <a:rPr lang="en-AU" sz="2400" dirty="0" err="1" smtClean="0">
                <a:latin typeface="Arial" pitchFamily="34" charset="0"/>
                <a:cs typeface="Arial" pitchFamily="34" charset="0"/>
              </a:rPr>
              <a:t>ss</a:t>
            </a:r>
            <a:r>
              <a:rPr lang="en-AU" sz="2400" dirty="0" smtClean="0">
                <a:latin typeface="Arial" pitchFamily="34" charset="0"/>
                <a:cs typeface="Arial" pitchFamily="34" charset="0"/>
              </a:rPr>
              <a:t> 5PB</a:t>
            </a:r>
            <a:r>
              <a:rPr lang="en-AU" sz="2400" i="1" dirty="0" smtClean="0">
                <a:latin typeface="Arial" pitchFamily="34" charset="0"/>
                <a:cs typeface="Arial" pitchFamily="34" charset="0"/>
              </a:rPr>
              <a:t>; Wrongs Act </a:t>
            </a:r>
            <a:r>
              <a:rPr lang="en-AU" sz="2400" dirty="0" smtClean="0">
                <a:latin typeface="Arial" pitchFamily="34" charset="0"/>
                <a:cs typeface="Arial" pitchFamily="34" charset="0"/>
              </a:rPr>
              <a:t>(Vic), </a:t>
            </a:r>
            <a:r>
              <a:rPr lang="en-AU" sz="2400" dirty="0" err="1" smtClean="0">
                <a:latin typeface="Arial" pitchFamily="34" charset="0"/>
                <a:cs typeface="Arial" pitchFamily="34" charset="0"/>
              </a:rPr>
              <a:t>ss</a:t>
            </a:r>
            <a:r>
              <a:rPr lang="en-AU" sz="2400" dirty="0" smtClean="0">
                <a:latin typeface="Arial" pitchFamily="34" charset="0"/>
                <a:cs typeface="Arial" pitchFamily="34" charset="0"/>
              </a:rPr>
              <a:t> 59, 60. In ACT and NT see </a:t>
            </a:r>
            <a:r>
              <a:rPr lang="en-AU" sz="2400" i="1" dirty="0" smtClean="0">
                <a:latin typeface="Arial" pitchFamily="34" charset="0"/>
                <a:cs typeface="Arial" pitchFamily="34" charset="0"/>
              </a:rPr>
              <a:t>Rogers </a:t>
            </a:r>
            <a:r>
              <a:rPr lang="en-AU" sz="2400" i="1" dirty="0">
                <a:latin typeface="Arial" pitchFamily="34" charset="0"/>
                <a:cs typeface="Arial" pitchFamily="34" charset="0"/>
              </a:rPr>
              <a:t>v Whitaker </a:t>
            </a:r>
            <a:r>
              <a:rPr lang="en-AU" sz="2400" dirty="0">
                <a:latin typeface="Arial" pitchFamily="34" charset="0"/>
                <a:cs typeface="Arial" pitchFamily="34" charset="0"/>
              </a:rPr>
              <a:t>(1992) 175 CLR 479 at </a:t>
            </a:r>
            <a:r>
              <a:rPr lang="en-AU" sz="2400" dirty="0" smtClean="0">
                <a:latin typeface="Arial" pitchFamily="34" charset="0"/>
                <a:cs typeface="Arial" pitchFamily="34" charset="0"/>
              </a:rPr>
              <a:t>490; but </a:t>
            </a:r>
            <a:r>
              <a:rPr lang="en-AU" sz="2400" dirty="0" err="1" smtClean="0">
                <a:latin typeface="Arial" pitchFamily="34" charset="0"/>
                <a:cs typeface="Arial" pitchFamily="34" charset="0"/>
              </a:rPr>
              <a:t>cf</a:t>
            </a:r>
            <a:r>
              <a:rPr lang="en-AU" sz="2400" dirty="0" smtClean="0">
                <a:latin typeface="Arial" pitchFamily="34" charset="0"/>
                <a:cs typeface="Arial" pitchFamily="34" charset="0"/>
              </a:rPr>
              <a:t> </a:t>
            </a:r>
            <a:r>
              <a:rPr lang="en-AU" sz="2400" i="1" dirty="0" err="1" smtClean="0">
                <a:latin typeface="Arial" pitchFamily="34" charset="0"/>
                <a:cs typeface="Arial" pitchFamily="34" charset="0"/>
              </a:rPr>
              <a:t>Naxakis</a:t>
            </a:r>
            <a:r>
              <a:rPr lang="en-AU" sz="2400" i="1" dirty="0" smtClean="0">
                <a:latin typeface="Arial" pitchFamily="34" charset="0"/>
                <a:cs typeface="Arial" pitchFamily="34" charset="0"/>
              </a:rPr>
              <a:t> v Western General Hospital </a:t>
            </a:r>
            <a:r>
              <a:rPr lang="en-AU" sz="2400" dirty="0" smtClean="0">
                <a:latin typeface="Arial" pitchFamily="34" charset="0"/>
                <a:cs typeface="Arial" pitchFamily="34" charset="0"/>
              </a:rPr>
              <a:t>(1999) 197 CLR 269 at 276-6, 285, 297.</a:t>
            </a:r>
            <a:endParaRPr lang="en-AU" sz="2400" dirty="0">
              <a:latin typeface="Arial" pitchFamily="34" charset="0"/>
              <a:cs typeface="Arial" pitchFamily="34" charset="0"/>
            </a:endParaRPr>
          </a:p>
          <a:p>
            <a:pPr marL="0" indent="0">
              <a:buNone/>
            </a:pPr>
            <a:endParaRPr lang="en-AU" sz="2800" dirty="0">
              <a:latin typeface="Arial" pitchFamily="34" charset="0"/>
              <a:cs typeface="Arial" pitchFamily="34" charset="0"/>
            </a:endParaRPr>
          </a:p>
        </p:txBody>
      </p:sp>
      <p:sp>
        <p:nvSpPr>
          <p:cNvPr id="4" name="Footer Placeholder 3"/>
          <p:cNvSpPr>
            <a:spLocks noGrp="1"/>
          </p:cNvSpPr>
          <p:nvPr>
            <p:ph type="ftr" sz="quarter" idx="11"/>
          </p:nvPr>
        </p:nvSpPr>
        <p:spPr>
          <a:xfrm>
            <a:off x="1187624" y="6356350"/>
            <a:ext cx="5616624" cy="365125"/>
          </a:xfrm>
        </p:spPr>
        <p:txBody>
          <a:bodyPr/>
          <a:lstStyle/>
          <a:p>
            <a:r>
              <a:rPr lang="en-AU" smtClean="0"/>
              <a:t>Presentation to XXVIII ASGO Scientific Meeting by Prof L McCrimmon 5 July 2013</a:t>
            </a:r>
            <a:endParaRPr lang="en-AU" dirty="0"/>
          </a:p>
        </p:txBody>
      </p:sp>
      <p:sp>
        <p:nvSpPr>
          <p:cNvPr id="9" name="Title 8"/>
          <p:cNvSpPr>
            <a:spLocks noGrp="1"/>
          </p:cNvSpPr>
          <p:nvPr>
            <p:ph type="title"/>
          </p:nvPr>
        </p:nvSpPr>
        <p:spPr>
          <a:xfrm>
            <a:off x="539552" y="116632"/>
            <a:ext cx="8229600" cy="576064"/>
          </a:xfrm>
        </p:spPr>
        <p:txBody>
          <a:bodyPr>
            <a:noAutofit/>
          </a:bodyPr>
          <a:lstStyle/>
          <a:p>
            <a:pPr algn="ctr"/>
            <a:r>
              <a:rPr lang="en-AU" sz="3600" b="1" dirty="0" smtClean="0">
                <a:solidFill>
                  <a:schemeClr val="tx1"/>
                </a:solidFill>
                <a:latin typeface="Arial" pitchFamily="34" charset="0"/>
                <a:cs typeface="Arial" pitchFamily="34" charset="0"/>
              </a:rPr>
              <a:t>Evidence of Prevailing Practice</a:t>
            </a: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57224" y="214290"/>
            <a:ext cx="7772400" cy="642942"/>
          </a:xfrm>
        </p:spPr>
        <p:txBody>
          <a:bodyPr/>
          <a:lstStyle/>
          <a:p>
            <a:pPr algn="ctr"/>
            <a:r>
              <a:rPr lang="en-AU" sz="3600" b="1" dirty="0" smtClean="0">
                <a:solidFill>
                  <a:schemeClr val="tx1"/>
                </a:solidFill>
                <a:latin typeface="Arial" pitchFamily="34" charset="0"/>
                <a:cs typeface="Arial" pitchFamily="34" charset="0"/>
              </a:rPr>
              <a:t>Advice: Legal Duty to Warn</a:t>
            </a:r>
            <a:endParaRPr lang="en-AU" sz="3600"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179512" y="1052736"/>
            <a:ext cx="6336704" cy="5305222"/>
          </a:xfrm>
        </p:spPr>
        <p:txBody>
          <a:bodyPr>
            <a:normAutofit/>
          </a:bodyPr>
          <a:lstStyle/>
          <a:p>
            <a:pPr lvl="1">
              <a:buClr>
                <a:schemeClr val="tx1"/>
              </a:buClr>
              <a:buNone/>
            </a:pPr>
            <a:r>
              <a:rPr lang="en-AU" dirty="0" smtClean="0">
                <a:latin typeface="Arial" pitchFamily="34" charset="0"/>
                <a:cs typeface="Arial" pitchFamily="34" charset="0"/>
              </a:rPr>
              <a:t>	“[A] doctor has a duty to warn a patient of a material risk inherent in the proposed treatment; a risk is material if, in the circumstances of the particular case, a reasonable person in the patient’s position, if warned of the risk, would be likely to attach significance to it or if the medical practitioner is or should reasonably be aware that the particular patient, if warned of the risk, would be likely to attach significance to it. This duty is subject to the therapeutic privilege”: </a:t>
            </a:r>
            <a:r>
              <a:rPr lang="en-AU" i="1" dirty="0">
                <a:latin typeface="Arial" pitchFamily="34" charset="0"/>
                <a:cs typeface="Arial" pitchFamily="34" charset="0"/>
              </a:rPr>
              <a:t>Rogers v Whitaker </a:t>
            </a:r>
            <a:r>
              <a:rPr lang="en-AU" dirty="0">
                <a:latin typeface="Arial" pitchFamily="34" charset="0"/>
                <a:cs typeface="Arial" pitchFamily="34" charset="0"/>
              </a:rPr>
              <a:t>(1992) 175 CLR 479 at </a:t>
            </a:r>
            <a:r>
              <a:rPr lang="en-AU" dirty="0" smtClean="0">
                <a:latin typeface="Arial" pitchFamily="34" charset="0"/>
                <a:cs typeface="Arial" pitchFamily="34" charset="0"/>
              </a:rPr>
              <a:t>490.</a:t>
            </a:r>
          </a:p>
        </p:txBody>
      </p:sp>
      <p:sp>
        <p:nvSpPr>
          <p:cNvPr id="4" name="Footer Placeholder 3"/>
          <p:cNvSpPr>
            <a:spLocks noGrp="1"/>
          </p:cNvSpPr>
          <p:nvPr>
            <p:ph type="ftr" sz="quarter" idx="11"/>
          </p:nvPr>
        </p:nvSpPr>
        <p:spPr>
          <a:xfrm>
            <a:off x="1475656" y="6356350"/>
            <a:ext cx="5760640" cy="365125"/>
          </a:xfrm>
        </p:spPr>
        <p:txBody>
          <a:bodyPr/>
          <a:lstStyle/>
          <a:p>
            <a:r>
              <a:rPr lang="en-AU" smtClean="0"/>
              <a:t>Presentation to XXVIII ASGO Scientific Meeting by Prof L McCrimmon 5 July 2013</a:t>
            </a:r>
            <a:endParaRPr lang="en-AU" dirty="0"/>
          </a:p>
        </p:txBody>
      </p:sp>
      <p:pic>
        <p:nvPicPr>
          <p:cNvPr id="1028" name="Picture 4" descr="C:\Documents and Settings\lmccrimmon\Local Settings\Temporary Internet Files\Content.IE5\YH65DRG5\MP90032118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1196752"/>
            <a:ext cx="2304256" cy="46085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24" y="214290"/>
            <a:ext cx="7772400" cy="642942"/>
          </a:xfrm>
        </p:spPr>
        <p:txBody>
          <a:bodyPr/>
          <a:lstStyle/>
          <a:p>
            <a:pPr algn="ctr"/>
            <a:r>
              <a:rPr lang="en-AU" sz="3600" b="1" dirty="0" smtClean="0">
                <a:solidFill>
                  <a:schemeClr val="tx1"/>
                </a:solidFill>
                <a:latin typeface="Arial" pitchFamily="34" charset="0"/>
                <a:cs typeface="Arial" pitchFamily="34" charset="0"/>
              </a:rPr>
              <a:t>However . . . </a:t>
            </a:r>
            <a:endParaRPr lang="en-AU" sz="3600" b="1"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179512" y="1052736"/>
            <a:ext cx="5472608" cy="5256584"/>
          </a:xfrm>
        </p:spPr>
        <p:txBody>
          <a:bodyPr>
            <a:normAutofit/>
          </a:bodyPr>
          <a:lstStyle/>
          <a:p>
            <a:pPr lvl="1">
              <a:buClr>
                <a:schemeClr val="tx1"/>
              </a:buClr>
              <a:buNone/>
            </a:pPr>
            <a:r>
              <a:rPr lang="en-AU" sz="3600" dirty="0" smtClean="0">
                <a:latin typeface="Arial" pitchFamily="34" charset="0"/>
                <a:cs typeface="Arial" pitchFamily="34" charset="0"/>
              </a:rPr>
              <a:t>	</a:t>
            </a:r>
            <a:r>
              <a:rPr lang="en-AU" sz="3600" dirty="0">
                <a:latin typeface="Arial" pitchFamily="34" charset="0"/>
                <a:cs typeface="Arial" pitchFamily="34" charset="0"/>
              </a:rPr>
              <a:t>T</a:t>
            </a:r>
            <a:r>
              <a:rPr lang="en-AU" sz="3600" dirty="0" smtClean="0">
                <a:latin typeface="Arial" pitchFamily="34" charset="0"/>
                <a:cs typeface="Arial" pitchFamily="34" charset="0"/>
              </a:rPr>
              <a:t>he failure of the medical practitioner to warn of a risk the evidence shows the patient would have been prepared to accept will not give rise to compensation.</a:t>
            </a:r>
          </a:p>
        </p:txBody>
      </p:sp>
      <p:sp>
        <p:nvSpPr>
          <p:cNvPr id="4" name="Footer Placeholder 3"/>
          <p:cNvSpPr>
            <a:spLocks noGrp="1"/>
          </p:cNvSpPr>
          <p:nvPr>
            <p:ph type="ftr" sz="quarter" idx="11"/>
          </p:nvPr>
        </p:nvSpPr>
        <p:spPr>
          <a:xfrm>
            <a:off x="1475656" y="6356350"/>
            <a:ext cx="5760640" cy="365125"/>
          </a:xfrm>
        </p:spPr>
        <p:txBody>
          <a:bodyPr/>
          <a:lstStyle/>
          <a:p>
            <a:r>
              <a:rPr lang="en-AU" smtClean="0"/>
              <a:t>Presentation to XXVIII ASGO Scientific Meeting by Prof L McCrimmon 5 July 2013</a:t>
            </a:r>
            <a:endParaRPr lang="en-AU" dirty="0"/>
          </a:p>
        </p:txBody>
      </p:sp>
      <p:pic>
        <p:nvPicPr>
          <p:cNvPr id="1027" name="Picture 3" descr="C:\Documents and Settings\lmccrimmon\Local Settings\Temporary Internet Files\Content.IE5\YH65DRG5\MC900078806[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1124744"/>
            <a:ext cx="3024336" cy="432048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939583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ZGODQ4OCIvPg0KCQk8dWljb2xvciBuYW1lPSJnbG93IiB2YWx1ZT0iMHgzNUQzMzQiLz4NCgkJPHVpY29sb3IgbmFtZT0idGV4dCIgdmFsdWU9IjB4RkZGRkZGIi8+DQoJCTx1aWNvbG9yIG5hbWU9ImxpZ2h0IiB2YWx1ZT0iMHg0RTVENjAiLz4NCgkJPHVpY29sb3IgbmFtZT0ic2hhZG93IiB2YWx1ZT0iMHgwMDAwMDAiLz4NCgkJPHVpY29sb3IgbmFtZT0iYmFja2dyb3VuZCIgdmFsdWU9IjB4NzI3OTcx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LWZ316 EVIDENCE week 1 lecture&quot;/&gt;&lt;property id=&quot;20148&quot; value=&quot;5&quot;/&gt;&lt;property id=&quot;20184&quot; value=&quot;7&quot;/&gt;&lt;property id=&quot;20224&quot; value=&quot;\\goshawk\users$\lmccrimmon\Evidence LWZ316 Sem 1 - 2010\Powerpoint with audio&quot;/&gt;&lt;property id=&quot;20250&quot; value=&quot;0&quot;/&gt;&lt;property id=&quot;20251&quot; value=&quot;0&quot;/&gt;&lt;property id=&quot;20259&quot; value=&quot;0&quot;/&gt;&lt;object type=&quot;8&quot; unique_id=&quot;10002&quot;&gt;&lt;/object&gt;&lt;object type=&quot;2&quot; unique_id=&quot;10003&quot;&gt;&lt;object type=&quot;3&quot; unique_id=&quot;10004&quot;&gt;&lt;property id=&quot;20148&quot; value=&quot;5&quot;/&gt;&lt;property id=&quot;20300&quot; value=&quot;Slide 1 - &amp;quot;Informed Consent for Major Gynaecologic Oncology Surgery&amp;#x0D;&amp;#x0A;&amp;#x0D;&amp;#x0A;XXVIII Australian Society of Gynaecologic Oncologists&amp;#x0D;&amp;#x0A; Sc&quot;/&gt;&lt;property id=&quot;20307&quot; value=&quot;256&quot;/&gt;&lt;property id=&quot;20309&quot; value=&quot;-1&quot;/&gt;&lt;/object&gt;&lt;object type=&quot;3&quot; unique_id=&quot;16818&quot;&gt;&lt;property id=&quot;20148&quot; value=&quot;5&quot;/&gt;&lt;property id=&quot;20300&quot; value=&quot;Slide 2 - &amp;quot;Consent and Duty of Care&amp;quot;&quot;/&gt;&lt;property id=&quot;20307&quot; value=&quot;384&quot;/&gt;&lt;/object&gt;&lt;object type=&quot;3&quot; unique_id=&quot;21305&quot;&gt;&lt;property id=&quot;20148&quot; value=&quot;5&quot;/&gt;&lt;property id=&quot;20300&quot; value=&quot;Slide 8 - &amp;quot;Advice: Legal Duty to Warn&amp;quot;&quot;/&gt;&lt;property id=&quot;20307&quot; value=&quot;386&quot;/&gt;&lt;/object&gt;&lt;object type=&quot;3&quot; unique_id=&quot;21306&quot;&gt;&lt;property id=&quot;20148&quot; value=&quot;5&quot;/&gt;&lt;property id=&quot;20300&quot; value=&quot;Slide 12 - &amp;quot;Advice: Elements of Valid Consent &amp;quot;&quot;/&gt;&lt;property id=&quot;20307&quot; value=&quot;387&quot;/&gt;&lt;/object&gt;&lt;object type=&quot;3&quot; unique_id=&quot;21307&quot;&gt;&lt;property id=&quot;20148&quot; value=&quot;5&quot;/&gt;&lt;property id=&quot;20300&quot; value=&quot;Slide 14 - &amp;quot;Advice: Therapeutic Privilege&amp;quot;&quot;/&gt;&lt;property id=&quot;20307&quot; value=&quot;388&quot;/&gt;&lt;/object&gt;&lt;object type=&quot;3&quot; unique_id=&quot;21308&quot;&gt;&lt;property id=&quot;20148&quot; value=&quot;5&quot;/&gt;&lt;property id=&quot;20300&quot; value=&quot;Slide 6 - &amp;quot;Common law: Diagnosis/treatment vs Advice&amp;quot;&quot;/&gt;&lt;property id=&quot;20307&quot; value=&quot;389&quot;/&gt;&lt;/object&gt;&lt;object type=&quot;3&quot; unique_id=&quot;21309&quot;&gt;&lt;property id=&quot;20148&quot; value=&quot;5&quot;/&gt;&lt;property id=&quot;20300&quot; value=&quot;Slide 7 - &amp;quot;Evidence of Prevailing Practice&amp;quot;&quot;/&gt;&lt;property id=&quot;20307&quot; value=&quot;390&quot;/&gt;&lt;/object&gt;&lt;object type=&quot;3&quot; unique_id=&quot;21310&quot;&gt;&lt;property id=&quot;20148&quot; value=&quot;5&quot;/&gt;&lt;property id=&quot;20300&quot; value=&quot;Slide 4 - &amp;quot;&amp;#x0D;&amp;#x0A;The Bolam Principle &amp;quot;&quot;/&gt;&lt;property id=&quot;20307&quot; value=&quot;398&quot;/&gt;&lt;/object&gt;&lt;object type=&quot;3&quot; unique_id=&quot;21312&quot;&gt;&lt;property id=&quot;20148&quot; value=&quot;5&quot;/&gt;&lt;property id=&quot;20300&quot; value=&quot;Slide 15 - &amp;quot;Diagnosis/Treatment: Statutory Reforms&amp;quot;&quot;/&gt;&lt;property id=&quot;20307&quot; value=&quot;402&quot;/&gt;&lt;/object&gt;&lt;object type=&quot;3&quot; unique_id=&quot;21314&quot;&gt;&lt;property id=&quot;20148&quot; value=&quot;5&quot;/&gt;&lt;property id=&quot;20300&quot; value=&quot;Slide 16 - &amp;quot;If test is met . . . &amp;quot;&quot;/&gt;&lt;property id=&quot;20307&quot; value=&quot;403&quot;/&gt;&lt;/object&gt;&lt;object type=&quot;3&quot; unique_id=&quot;21324&quot;&gt;&lt;property id=&quot;20148&quot; value=&quot;5&quot;/&gt;&lt;property id=&quot;20300&quot; value=&quot;Slide 5 - &amp;quot;The Bolam Principle in Australia&amp;quot;&quot;/&gt;&lt;property id=&quot;20307&quot; value=&quot;399&quot;/&gt;&lt;/object&gt;&lt;object type=&quot;3&quot; unique_id=&quot;22093&quot;&gt;&lt;property id=&quot;20148&quot; value=&quot;5&quot;/&gt;&lt;property id=&quot;20300&quot; value=&quot;Slide 3 - &amp;quot;Standard of Care&amp;quot;&quot;/&gt;&lt;property id=&quot;20307&quot; value=&quot;458&quot;/&gt;&lt;/object&gt;&lt;object type=&quot;3&quot; unique_id=&quot;23155&quot;&gt;&lt;property id=&quot;20148&quot; value=&quot;5&quot;/&gt;&lt;property id=&quot;20300&quot; value=&quot;Slide 17&quot;/&gt;&lt;property id=&quot;20307&quot; value=&quot;466&quot;/&gt;&lt;/object&gt;&lt;object type=&quot;3&quot; unique_id=&quot;23632&quot;&gt;&lt;property id=&quot;20148&quot; value=&quot;5&quot;/&gt;&lt;property id=&quot;20300&quot; value=&quot;Slide 13 - &amp;quot;Principles of Valid Consent&amp;quot;&quot;/&gt;&lt;property id=&quot;20307&quot; value=&quot;467&quot;/&gt;&lt;/object&gt;&lt;object type=&quot;3&quot; unique_id=&quot;23674&quot;&gt;&lt;property id=&quot;20148&quot; value=&quot;5&quot;/&gt;&lt;property id=&quot;20300&quot; value=&quot;Slide 9 - &amp;quot;However . . . &amp;quot;&quot;/&gt;&lt;property id=&quot;20307&quot; value=&quot;468&quot;/&gt;&lt;/object&gt;&lt;object type=&quot;3&quot; unique_id=&quot;23675&quot;&gt;&lt;property id=&quot;20148&quot; value=&quot;5&quot;/&gt;&lt;property id=&quot;20300&quot; value=&quot;Slide 10 - &amp;quot;Wallace v Kam [2013] HCA 19 at [36]&amp;quot;&quot;/&gt;&lt;property id=&quot;20307&quot; value=&quot;469&quot;/&gt;&lt;/object&gt;&lt;object type=&quot;3&quot; unique_id=&quot;23700&quot;&gt;&lt;property id=&quot;20148&quot; value=&quot;5&quot;/&gt;&lt;property id=&quot;20300&quot; value=&quot;Slide 11 - &amp;quot;Need to be ‘Patient Focused’&amp;quot;&quot;/&gt;&lt;property id=&quot;20307&quot; value=&quot;470&quot;/&gt;&lt;/object&gt;&lt;/object&gt;&lt;object type=&quot;10&quot; unique_id=&quot;10070&quot;&gt;&lt;object type=&quot;11&quot; unique_id=&quot;10071&quot;&gt;&lt;/object&gt;&lt;/object&gt;&lt;object type=&quot;4&quot; unique_id=&quot;10072&quo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PSNARRATION" val="2,136107127,\\goshawk\users$\lmccrimmon\Uniform Evidence Law Workshop\UEA Workshop NT Magistrates and Judges 15-6-10_pptx\Media.ppcx"/>
</p:tagLst>
</file>

<file path=ppt/tags/tag11.xml><?xml version="1.0" encoding="utf-8"?>
<p:tagLst xmlns:a="http://schemas.openxmlformats.org/drawingml/2006/main" xmlns:r="http://schemas.openxmlformats.org/officeDocument/2006/relationships" xmlns:p="http://schemas.openxmlformats.org/presentationml/2006/main">
  <p:tag name="PPSNARRATION" val="2,136107127,\\goshawk\users$\lmccrimmon\Uniform Evidence Law Workshop\UEA Workshop NT Magistrates and Judges 15-6-10_pptx\Media.ppcx"/>
</p:tagLst>
</file>

<file path=ppt/tags/tag12.xml><?xml version="1.0" encoding="utf-8"?>
<p:tagLst xmlns:a="http://schemas.openxmlformats.org/drawingml/2006/main" xmlns:r="http://schemas.openxmlformats.org/officeDocument/2006/relationships" xmlns:p="http://schemas.openxmlformats.org/presentationml/2006/main">
  <p:tag name="PPSNARRATION" val="2,136107127,\\goshawk\users$\lmccrimmon\Uniform Evidence Law Workshop\UEA Workshop NT Magistrates and Judges 15-6-10_pptx\Media.ppcx"/>
</p:tagLst>
</file>

<file path=ppt/tags/tag13.xml><?xml version="1.0" encoding="utf-8"?>
<p:tagLst xmlns:a="http://schemas.openxmlformats.org/drawingml/2006/main" xmlns:r="http://schemas.openxmlformats.org/officeDocument/2006/relationships" xmlns:p="http://schemas.openxmlformats.org/presentationml/2006/main">
  <p:tag name="PPSNARRATION" val="2,136107127,\\goshawk\users$\lmccrimmon\Uniform Evidence Law Workshop\UEA Workshop NT Magistrates and Judges 15-6-10_pptx\Media.ppcx"/>
</p:tagLst>
</file>

<file path=ppt/tags/tag14.xml><?xml version="1.0" encoding="utf-8"?>
<p:tagLst xmlns:a="http://schemas.openxmlformats.org/drawingml/2006/main" xmlns:r="http://schemas.openxmlformats.org/officeDocument/2006/relationships" xmlns:p="http://schemas.openxmlformats.org/presentationml/2006/main">
  <p:tag name="PPSNARRATION" val="13,136107127,\\goshawk\users$\lmccrimmon\Uniform Evidence Law Workshop\UEA Workshop NT Magistrates and Judges 15-6-10_pptx\Media.ppcx"/>
</p:tagLst>
</file>

<file path=ppt/tags/tag2.xml><?xml version="1.0" encoding="utf-8"?>
<p:tagLst xmlns:a="http://schemas.openxmlformats.org/drawingml/2006/main" xmlns:r="http://schemas.openxmlformats.org/officeDocument/2006/relationships" xmlns:p="http://schemas.openxmlformats.org/presentationml/2006/main">
  <p:tag name="PPSNARRATIONPROPS" val="\\goshawk\users$\lmccrimmon\Evidence LWZ316 Sem 1 - 2010\audioslides1_3.mp3"/>
  <p:tag name="PPSNARRATION" val="1,136107127,\\goshawk\users$\lmccrimmon\Uniform Evidence Law Workshop\UEA Workshop NT Magistrates and Judges 15-6-10_pptx\Media.ppcx"/>
</p:tagLst>
</file>

<file path=ppt/tags/tag3.xml><?xml version="1.0" encoding="utf-8"?>
<p:tagLst xmlns:a="http://schemas.openxmlformats.org/drawingml/2006/main" xmlns:r="http://schemas.openxmlformats.org/officeDocument/2006/relationships" xmlns:p="http://schemas.openxmlformats.org/presentationml/2006/main">
  <p:tag name="MMPROD_DELAY" val="--1"/>
  <p:tag name="MMPROD_START_TIME" val="0"/>
  <p:tag name="MMPROD_STOP_TIME" val="1"/>
  <p:tag name="MMPROD_FADE_EFFECT_IN" val="1"/>
  <p:tag name="MMPROD_FADE_EFFECT_OUT" val="1"/>
  <p:tag name="MMPROD_FADE_SPEED" val="-1"/>
  <p:tag name="MMPROD_MUTE_AUDIO" val="0"/>
  <p:tag name="MMPROD_IS_H264" val="0"/>
</p:tagLst>
</file>

<file path=ppt/tags/tag4.xml><?xml version="1.0" encoding="utf-8"?>
<p:tagLst xmlns:a="http://schemas.openxmlformats.org/drawingml/2006/main" xmlns:r="http://schemas.openxmlformats.org/officeDocument/2006/relationships" xmlns:p="http://schemas.openxmlformats.org/presentationml/2006/main">
  <p:tag name="PPSNARRATIONPROPS" val="\\goshawk\users$\lmccrimmon\Evidence LWZ316 Sem 1 - 2010\audioslides1_3.mp3"/>
  <p:tag name="PPSNARRATION" val="18,136107127,\\goshawk\users$\lmccrimmon\Uniform Evidence Law Workshop\UEA Workshop NT Magistrates and Judges 15-6-10_pptx\Media.ppcx"/>
</p:tagLst>
</file>

<file path=ppt/tags/tag5.xml><?xml version="1.0" encoding="utf-8"?>
<p:tagLst xmlns:a="http://schemas.openxmlformats.org/drawingml/2006/main" xmlns:r="http://schemas.openxmlformats.org/officeDocument/2006/relationships" xmlns:p="http://schemas.openxmlformats.org/presentationml/2006/main">
  <p:tag name="PPSNARRATION" val="2,136107127,\\goshawk\users$\lmccrimmon\Uniform Evidence Law Workshop\UEA Workshop NT Magistrates and Judges 15-6-10_pptx\Media.ppcx"/>
</p:tagLst>
</file>

<file path=ppt/tags/tag6.xml><?xml version="1.0" encoding="utf-8"?>
<p:tagLst xmlns:a="http://schemas.openxmlformats.org/drawingml/2006/main" xmlns:r="http://schemas.openxmlformats.org/officeDocument/2006/relationships" xmlns:p="http://schemas.openxmlformats.org/presentationml/2006/main">
  <p:tag name="PPSNARRATION" val="15,136107127,\\goshawk\users$\lmccrimmon\Uniform Evidence Law Workshop\UEA Workshop NT Magistrates and Judges 15-6-10_pptx\Media.ppcx"/>
</p:tagLst>
</file>

<file path=ppt/tags/tag7.xml><?xml version="1.0" encoding="utf-8"?>
<p:tagLst xmlns:a="http://schemas.openxmlformats.org/drawingml/2006/main" xmlns:r="http://schemas.openxmlformats.org/officeDocument/2006/relationships" xmlns:p="http://schemas.openxmlformats.org/presentationml/2006/main">
  <p:tag name="PPSNARRATION" val="14,136107127,\\goshawk\users$\lmccrimmon\Uniform Evidence Law Workshop\UEA Workshop NT Magistrates and Judges 15-6-10_pptx\Media.ppcx"/>
</p:tagLst>
</file>

<file path=ppt/tags/tag8.xml><?xml version="1.0" encoding="utf-8"?>
<p:tagLst xmlns:a="http://schemas.openxmlformats.org/drawingml/2006/main" xmlns:r="http://schemas.openxmlformats.org/officeDocument/2006/relationships" xmlns:p="http://schemas.openxmlformats.org/presentationml/2006/main">
  <p:tag name="PPSNARRATION" val="15,136107127,\\goshawk\users$\lmccrimmon\Uniform Evidence Law Workshop\UEA Workshop NT Magistrates and Judges 15-6-10_pptx\Media.ppcx"/>
</p:tagLst>
</file>

<file path=ppt/tags/tag9.xml><?xml version="1.0" encoding="utf-8"?>
<p:tagLst xmlns:a="http://schemas.openxmlformats.org/drawingml/2006/main" xmlns:r="http://schemas.openxmlformats.org/officeDocument/2006/relationships" xmlns:p="http://schemas.openxmlformats.org/presentationml/2006/main">
  <p:tag name="PPSNARRATION" val="2,136107127,\\goshawk\users$\lmccrimmon\Uniform Evidence Law Workshop\UEA Workshop NT Magistrates and Judges 15-6-10_pptx\Media.ppcx"/>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4985</TotalTime>
  <Words>1040</Words>
  <Application>Microsoft Office PowerPoint</Application>
  <PresentationFormat>On-screen Show (4:3)</PresentationFormat>
  <Paragraphs>102</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Flow</vt:lpstr>
      <vt:lpstr>Informed Consent for Major Gynaecologic Oncology Surgery  XXVIII Australian Society of Gynaecologic Oncologists  Scientific Meeting  5 July 2013  Professor Les McCrimmon Barrister William Forster Chambers   </vt:lpstr>
      <vt:lpstr>Consent and Duty of Care</vt:lpstr>
      <vt:lpstr>Standard of Care</vt:lpstr>
      <vt:lpstr> The Bolam Principle </vt:lpstr>
      <vt:lpstr>The Bolam Principle in Australia</vt:lpstr>
      <vt:lpstr>Common law: Diagnosis/treatment vs Advice</vt:lpstr>
      <vt:lpstr>Evidence of Prevailing Practice</vt:lpstr>
      <vt:lpstr>Advice: Legal Duty to Warn</vt:lpstr>
      <vt:lpstr>However . . . </vt:lpstr>
      <vt:lpstr>Wallace v Kam [2013] HCA 19 at [36]</vt:lpstr>
      <vt:lpstr>Need to be ‘Patient Focused’</vt:lpstr>
      <vt:lpstr>Advice: Elements of Valid Consent </vt:lpstr>
      <vt:lpstr>Principles of Valid Consent</vt:lpstr>
      <vt:lpstr>Advice: Therapeutic Privilege</vt:lpstr>
      <vt:lpstr>Diagnosis/Treatment: Statutory Reforms</vt:lpstr>
      <vt:lpstr>If test is met . . . </vt:lpstr>
      <vt:lpstr>PowerPoint Presentation</vt:lpstr>
    </vt:vector>
  </TitlesOfParts>
  <Company>Charles Darwin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Owner</cp:lastModifiedBy>
  <cp:revision>437</cp:revision>
  <cp:lastPrinted>2013-06-18T00:27:55Z</cp:lastPrinted>
  <dcterms:created xsi:type="dcterms:W3CDTF">2010-02-05T01:35:35Z</dcterms:created>
  <dcterms:modified xsi:type="dcterms:W3CDTF">2014-04-09T01:25:35Z</dcterms:modified>
</cp:coreProperties>
</file>